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1.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642" r:id="rId3"/>
    <p:sldId id="665" r:id="rId4"/>
    <p:sldId id="971" r:id="rId5"/>
    <p:sldId id="656" r:id="rId6"/>
    <p:sldId id="643" r:id="rId7"/>
    <p:sldId id="652" r:id="rId8"/>
    <p:sldId id="704" r:id="rId9"/>
    <p:sldId id="708" r:id="rId10"/>
    <p:sldId id="653" r:id="rId11"/>
    <p:sldId id="705" r:id="rId12"/>
    <p:sldId id="678" r:id="rId13"/>
    <p:sldId id="679" r:id="rId14"/>
    <p:sldId id="707" r:id="rId15"/>
    <p:sldId id="972" r:id="rId16"/>
    <p:sldId id="666" r:id="rId17"/>
    <p:sldId id="713" r:id="rId18"/>
    <p:sldId id="657" r:id="rId19"/>
    <p:sldId id="984" r:id="rId20"/>
    <p:sldId id="659" r:id="rId21"/>
    <p:sldId id="709" r:id="rId22"/>
    <p:sldId id="710" r:id="rId23"/>
    <p:sldId id="660" r:id="rId24"/>
    <p:sldId id="681" r:id="rId25"/>
    <p:sldId id="682" r:id="rId26"/>
    <p:sldId id="684" r:id="rId27"/>
    <p:sldId id="714" r:id="rId28"/>
    <p:sldId id="716" r:id="rId29"/>
    <p:sldId id="686" r:id="rId30"/>
    <p:sldId id="669" r:id="rId31"/>
    <p:sldId id="985" r:id="rId32"/>
    <p:sldId id="701" r:id="rId33"/>
    <p:sldId id="702" r:id="rId34"/>
    <p:sldId id="703" r:id="rId35"/>
    <p:sldId id="651" r:id="rId36"/>
    <p:sldId id="637" r:id="rId37"/>
    <p:sldId id="636" r:id="rId38"/>
    <p:sldId id="675" r:id="rId39"/>
    <p:sldId id="676" r:id="rId40"/>
    <p:sldId id="677" r:id="rId41"/>
    <p:sldId id="706" r:id="rId42"/>
    <p:sldId id="655" r:id="rId43"/>
    <p:sldId id="711" r:id="rId44"/>
    <p:sldId id="683" r:id="rId45"/>
    <p:sldId id="712" r:id="rId46"/>
    <p:sldId id="662" r:id="rId47"/>
    <p:sldId id="670" r:id="rId48"/>
    <p:sldId id="647" r:id="rId49"/>
    <p:sldId id="720" r:id="rId50"/>
    <p:sldId id="719" r:id="rId51"/>
    <p:sldId id="634" r:id="rId52"/>
    <p:sldId id="639" r:id="rId53"/>
    <p:sldId id="640" r:id="rId54"/>
    <p:sldId id="700" r:id="rId55"/>
    <p:sldId id="691" r:id="rId56"/>
    <p:sldId id="699" r:id="rId57"/>
    <p:sldId id="977" r:id="rId58"/>
    <p:sldId id="973" r:id="rId59"/>
    <p:sldId id="974" r:id="rId60"/>
    <p:sldId id="644" r:id="rId61"/>
    <p:sldId id="645" r:id="rId62"/>
    <p:sldId id="650" r:id="rId63"/>
    <p:sldId id="975" r:id="rId64"/>
    <p:sldId id="648" r:id="rId65"/>
    <p:sldId id="976" r:id="rId66"/>
    <p:sldId id="983" r:id="rId67"/>
    <p:sldId id="978" r:id="rId68"/>
    <p:sldId id="979" r:id="rId69"/>
    <p:sldId id="980" r:id="rId70"/>
    <p:sldId id="654" r:id="rId71"/>
    <p:sldId id="981" r:id="rId72"/>
    <p:sldId id="982"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len Benjamin-Gomez" initials="ABG [5]" lastIdx="1" clrIdx="0"/>
  <p:cmAuthor id="2" name="Arlen Benjamin-Gomez" initials="ABG" lastIdx="1" clrIdx="1"/>
  <p:cmAuthor id="3" name="Arlen Benjamin-Gomez" initials="ABG [3]" lastIdx="1" clrIdx="2"/>
  <p:cmAuthor id="4" name="Arlen Benjamin-Gomez" initials="ABG [4]" lastIdx="1" clrIdx="3"/>
  <p:cmAuthor id="5" name="Jesse Margolis" initials="JM"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0000"/>
    <a:srgbClr val="4472C4"/>
    <a:srgbClr val="FF5050"/>
    <a:srgbClr val="FF9900"/>
    <a:srgbClr val="EB4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6821" autoAdjust="0"/>
  </p:normalViewPr>
  <p:slideViewPr>
    <p:cSldViewPr snapToGrid="0">
      <p:cViewPr varScale="1">
        <p:scale>
          <a:sx n="127" d="100"/>
          <a:sy n="127" d="100"/>
        </p:scale>
        <p:origin x="96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3737812241157E-2"/>
          <c:y val="3.1648763811930915E-2"/>
          <c:w val="0.91624913924732787"/>
          <c:h val="0.80987411295810241"/>
        </c:manualLayout>
      </c:layout>
      <c:barChart>
        <c:barDir val="col"/>
        <c:grouping val="stacked"/>
        <c:varyColors val="0"/>
        <c:ser>
          <c:idx val="0"/>
          <c:order val="0"/>
          <c:tx>
            <c:strRef>
              <c:f>Sheet1!$B$1</c:f>
              <c:strCache>
                <c:ptCount val="1"/>
                <c:pt idx="0">
                  <c:v>District</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Sheet1!$B$2:$B$31</c:f>
              <c:numCache>
                <c:formatCode>General</c:formatCode>
                <c:ptCount val="30"/>
                <c:pt idx="0">
                  <c:v>1542</c:v>
                </c:pt>
                <c:pt idx="1">
                  <c:v>1339</c:v>
                </c:pt>
                <c:pt idx="2">
                  <c:v>1435</c:v>
                </c:pt>
                <c:pt idx="3">
                  <c:v>1524</c:v>
                </c:pt>
                <c:pt idx="4">
                  <c:v>1498</c:v>
                </c:pt>
                <c:pt idx="5">
                  <c:v>1252</c:v>
                </c:pt>
                <c:pt idx="6">
                  <c:v>1690</c:v>
                </c:pt>
                <c:pt idx="7">
                  <c:v>1804</c:v>
                </c:pt>
                <c:pt idx="8">
                  <c:v>1611</c:v>
                </c:pt>
                <c:pt idx="9">
                  <c:v>1374</c:v>
                </c:pt>
                <c:pt idx="10">
                  <c:v>1333</c:v>
                </c:pt>
                <c:pt idx="11">
                  <c:v>1177</c:v>
                </c:pt>
                <c:pt idx="12">
                  <c:v>1596</c:v>
                </c:pt>
                <c:pt idx="13">
                  <c:v>1332</c:v>
                </c:pt>
                <c:pt idx="14">
                  <c:v>1406</c:v>
                </c:pt>
                <c:pt idx="15">
                  <c:v>1260</c:v>
                </c:pt>
                <c:pt idx="16">
                  <c:v>1320</c:v>
                </c:pt>
                <c:pt idx="17">
                  <c:v>1356</c:v>
                </c:pt>
                <c:pt idx="18">
                  <c:v>1159</c:v>
                </c:pt>
                <c:pt idx="19">
                  <c:v>1197</c:v>
                </c:pt>
                <c:pt idx="20">
                  <c:v>910</c:v>
                </c:pt>
                <c:pt idx="21">
                  <c:v>767</c:v>
                </c:pt>
                <c:pt idx="22">
                  <c:v>741</c:v>
                </c:pt>
                <c:pt idx="23">
                  <c:v>694</c:v>
                </c:pt>
                <c:pt idx="24">
                  <c:v>664</c:v>
                </c:pt>
                <c:pt idx="25">
                  <c:v>553</c:v>
                </c:pt>
                <c:pt idx="26">
                  <c:v>566</c:v>
                </c:pt>
                <c:pt idx="27">
                  <c:v>602</c:v>
                </c:pt>
                <c:pt idx="28">
                  <c:v>604</c:v>
                </c:pt>
                <c:pt idx="29">
                  <c:v>516</c:v>
                </c:pt>
              </c:numCache>
            </c:numRef>
          </c:val>
          <c:extLst>
            <c:ext xmlns:c16="http://schemas.microsoft.com/office/drawing/2014/chart" uri="{C3380CC4-5D6E-409C-BE32-E72D297353CC}">
              <c16:uniqueId val="{00000000-407F-4E08-9507-5A87F297CE17}"/>
            </c:ext>
          </c:extLst>
        </c:ser>
        <c:ser>
          <c:idx val="1"/>
          <c:order val="1"/>
          <c:tx>
            <c:strRef>
              <c:f>Sheet1!$C$1</c:f>
              <c:strCache>
                <c:ptCount val="1"/>
                <c:pt idx="0">
                  <c:v>Charter</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Sheet1!$C$2:$C$31</c:f>
              <c:numCache>
                <c:formatCode>General</c:formatCode>
                <c:ptCount val="30"/>
                <c:pt idx="8">
                  <c:v>178</c:v>
                </c:pt>
                <c:pt idx="9">
                  <c:v>473</c:v>
                </c:pt>
                <c:pt idx="10">
                  <c:v>363</c:v>
                </c:pt>
                <c:pt idx="11">
                  <c:v>420</c:v>
                </c:pt>
                <c:pt idx="12">
                  <c:v>363</c:v>
                </c:pt>
                <c:pt idx="13">
                  <c:v>353</c:v>
                </c:pt>
                <c:pt idx="14">
                  <c:v>477</c:v>
                </c:pt>
                <c:pt idx="15">
                  <c:v>430</c:v>
                </c:pt>
                <c:pt idx="16">
                  <c:v>375</c:v>
                </c:pt>
                <c:pt idx="17">
                  <c:v>412</c:v>
                </c:pt>
                <c:pt idx="18">
                  <c:v>451</c:v>
                </c:pt>
                <c:pt idx="19">
                  <c:v>420</c:v>
                </c:pt>
                <c:pt idx="20">
                  <c:v>451</c:v>
                </c:pt>
                <c:pt idx="21">
                  <c:v>506</c:v>
                </c:pt>
                <c:pt idx="22">
                  <c:v>485</c:v>
                </c:pt>
                <c:pt idx="23">
                  <c:v>542</c:v>
                </c:pt>
                <c:pt idx="24">
                  <c:v>513</c:v>
                </c:pt>
                <c:pt idx="25">
                  <c:v>390</c:v>
                </c:pt>
                <c:pt idx="26">
                  <c:v>349</c:v>
                </c:pt>
                <c:pt idx="27">
                  <c:v>435</c:v>
                </c:pt>
                <c:pt idx="28">
                  <c:v>397</c:v>
                </c:pt>
                <c:pt idx="29">
                  <c:v>317</c:v>
                </c:pt>
              </c:numCache>
            </c:numRef>
          </c:val>
          <c:extLst>
            <c:ext xmlns:c16="http://schemas.microsoft.com/office/drawing/2014/chart" uri="{C3380CC4-5D6E-409C-BE32-E72D297353CC}">
              <c16:uniqueId val="{00000001-407F-4E08-9507-5A87F297CE17}"/>
            </c:ext>
          </c:extLst>
        </c:ser>
        <c:dLbls>
          <c:showLegendKey val="0"/>
          <c:showVal val="0"/>
          <c:showCatName val="0"/>
          <c:showSerName val="0"/>
          <c:showPercent val="0"/>
          <c:showBubbleSize val="0"/>
        </c:dLbls>
        <c:gapWidth val="30"/>
        <c:overlap val="100"/>
        <c:axId val="385273696"/>
        <c:axId val="385280256"/>
      </c:barChart>
      <c:catAx>
        <c:axId val="3852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80256"/>
        <c:crosses val="autoZero"/>
        <c:auto val="1"/>
        <c:lblAlgn val="ctr"/>
        <c:lblOffset val="100"/>
        <c:noMultiLvlLbl val="0"/>
      </c:catAx>
      <c:valAx>
        <c:axId val="38528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7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3737812241157E-2"/>
          <c:y val="3.1648763811930915E-2"/>
          <c:w val="0.91624913924732787"/>
          <c:h val="0.80987411295810241"/>
        </c:manualLayout>
      </c:layout>
      <c:barChart>
        <c:barDir val="col"/>
        <c:grouping val="stacked"/>
        <c:varyColors val="0"/>
        <c:ser>
          <c:idx val="0"/>
          <c:order val="0"/>
          <c:tx>
            <c:strRef>
              <c:f>Sheet1!$B$1</c:f>
              <c:strCache>
                <c:ptCount val="1"/>
                <c:pt idx="0">
                  <c:v>All-Boys School</c:v>
                </c:pt>
              </c:strCache>
            </c:strRef>
          </c:tx>
          <c:spPr>
            <a:solidFill>
              <a:schemeClr val="accent1"/>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Sheet1!$B$2:$B$31</c:f>
              <c:numCache>
                <c:formatCode>General</c:formatCode>
                <c:ptCount val="30"/>
                <c:pt idx="0">
                  <c:v>0</c:v>
                </c:pt>
                <c:pt idx="1">
                  <c:v>0</c:v>
                </c:pt>
                <c:pt idx="2">
                  <c:v>0</c:v>
                </c:pt>
                <c:pt idx="3">
                  <c:v>1</c:v>
                </c:pt>
                <c:pt idx="4">
                  <c:v>0</c:v>
                </c:pt>
                <c:pt idx="5">
                  <c:v>0</c:v>
                </c:pt>
                <c:pt idx="6">
                  <c:v>1</c:v>
                </c:pt>
                <c:pt idx="7">
                  <c:v>0</c:v>
                </c:pt>
                <c:pt idx="8">
                  <c:v>1</c:v>
                </c:pt>
                <c:pt idx="9">
                  <c:v>0</c:v>
                </c:pt>
                <c:pt idx="10">
                  <c:v>0</c:v>
                </c:pt>
                <c:pt idx="11">
                  <c:v>1</c:v>
                </c:pt>
                <c:pt idx="12">
                  <c:v>1</c:v>
                </c:pt>
                <c:pt idx="13">
                  <c:v>1</c:v>
                </c:pt>
                <c:pt idx="14">
                  <c:v>0</c:v>
                </c:pt>
                <c:pt idx="15">
                  <c:v>2</c:v>
                </c:pt>
                <c:pt idx="16">
                  <c:v>1</c:v>
                </c:pt>
                <c:pt idx="17">
                  <c:v>3</c:v>
                </c:pt>
                <c:pt idx="18">
                  <c:v>5</c:v>
                </c:pt>
                <c:pt idx="19">
                  <c:v>2</c:v>
                </c:pt>
                <c:pt idx="20">
                  <c:v>7</c:v>
                </c:pt>
                <c:pt idx="21">
                  <c:v>3</c:v>
                </c:pt>
                <c:pt idx="22">
                  <c:v>6</c:v>
                </c:pt>
                <c:pt idx="23">
                  <c:v>3</c:v>
                </c:pt>
                <c:pt idx="24">
                  <c:v>4</c:v>
                </c:pt>
                <c:pt idx="25">
                  <c:v>2</c:v>
                </c:pt>
                <c:pt idx="26">
                  <c:v>1</c:v>
                </c:pt>
                <c:pt idx="27">
                  <c:v>3</c:v>
                </c:pt>
                <c:pt idx="28">
                  <c:v>4</c:v>
                </c:pt>
                <c:pt idx="29">
                  <c:v>2</c:v>
                </c:pt>
              </c:numCache>
            </c:numRef>
          </c:val>
          <c:extLst>
            <c:ext xmlns:c16="http://schemas.microsoft.com/office/drawing/2014/chart" uri="{C3380CC4-5D6E-409C-BE32-E72D297353CC}">
              <c16:uniqueId val="{00000000-407F-4E08-9507-5A87F297CE17}"/>
            </c:ext>
          </c:extLst>
        </c:ser>
        <c:ser>
          <c:idx val="1"/>
          <c:order val="1"/>
          <c:tx>
            <c:strRef>
              <c:f>Sheet1!$C$1</c:f>
              <c:strCache>
                <c:ptCount val="1"/>
                <c:pt idx="0">
                  <c:v>All-Girls School</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Sheet1!$C$2:$C$31</c:f>
              <c:numCache>
                <c:formatCode>General</c:formatCode>
                <c:ptCount val="30"/>
                <c:pt idx="0">
                  <c:v>0</c:v>
                </c:pt>
                <c:pt idx="1">
                  <c:v>0</c:v>
                </c:pt>
                <c:pt idx="2">
                  <c:v>0</c:v>
                </c:pt>
                <c:pt idx="3">
                  <c:v>0</c:v>
                </c:pt>
                <c:pt idx="4">
                  <c:v>0</c:v>
                </c:pt>
                <c:pt idx="5">
                  <c:v>0</c:v>
                </c:pt>
                <c:pt idx="6">
                  <c:v>0</c:v>
                </c:pt>
                <c:pt idx="7">
                  <c:v>2</c:v>
                </c:pt>
                <c:pt idx="8">
                  <c:v>1</c:v>
                </c:pt>
                <c:pt idx="9">
                  <c:v>0</c:v>
                </c:pt>
                <c:pt idx="10">
                  <c:v>0</c:v>
                </c:pt>
                <c:pt idx="11">
                  <c:v>0</c:v>
                </c:pt>
                <c:pt idx="12">
                  <c:v>1</c:v>
                </c:pt>
                <c:pt idx="13">
                  <c:v>2</c:v>
                </c:pt>
                <c:pt idx="14">
                  <c:v>1</c:v>
                </c:pt>
                <c:pt idx="15">
                  <c:v>6</c:v>
                </c:pt>
                <c:pt idx="16">
                  <c:v>4</c:v>
                </c:pt>
                <c:pt idx="17">
                  <c:v>5</c:v>
                </c:pt>
                <c:pt idx="18">
                  <c:v>3</c:v>
                </c:pt>
                <c:pt idx="19">
                  <c:v>4</c:v>
                </c:pt>
                <c:pt idx="20">
                  <c:v>6</c:v>
                </c:pt>
                <c:pt idx="21">
                  <c:v>2</c:v>
                </c:pt>
                <c:pt idx="22">
                  <c:v>5</c:v>
                </c:pt>
                <c:pt idx="23">
                  <c:v>1</c:v>
                </c:pt>
                <c:pt idx="24">
                  <c:v>2</c:v>
                </c:pt>
                <c:pt idx="25">
                  <c:v>1</c:v>
                </c:pt>
                <c:pt idx="26">
                  <c:v>5</c:v>
                </c:pt>
                <c:pt idx="27">
                  <c:v>3</c:v>
                </c:pt>
                <c:pt idx="28">
                  <c:v>2</c:v>
                </c:pt>
                <c:pt idx="29">
                  <c:v>2</c:v>
                </c:pt>
              </c:numCache>
            </c:numRef>
          </c:val>
          <c:extLst>
            <c:ext xmlns:c16="http://schemas.microsoft.com/office/drawing/2014/chart" uri="{C3380CC4-5D6E-409C-BE32-E72D297353CC}">
              <c16:uniqueId val="{00000001-407F-4E08-9507-5A87F297CE17}"/>
            </c:ext>
          </c:extLst>
        </c:ser>
        <c:dLbls>
          <c:showLegendKey val="0"/>
          <c:showVal val="0"/>
          <c:showCatName val="0"/>
          <c:showSerName val="0"/>
          <c:showPercent val="0"/>
          <c:showBubbleSize val="0"/>
        </c:dLbls>
        <c:gapWidth val="30"/>
        <c:overlap val="100"/>
        <c:axId val="385273696"/>
        <c:axId val="385280256"/>
      </c:barChart>
      <c:catAx>
        <c:axId val="3852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80256"/>
        <c:crosses val="autoZero"/>
        <c:auto val="1"/>
        <c:lblAlgn val="ctr"/>
        <c:lblOffset val="100"/>
        <c:noMultiLvlLbl val="0"/>
      </c:catAx>
      <c:valAx>
        <c:axId val="385280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73696"/>
        <c:crosses val="autoZero"/>
        <c:crossBetween val="between"/>
      </c:valAx>
      <c:spPr>
        <a:noFill/>
        <a:ln>
          <a:noFill/>
        </a:ln>
        <a:effectLst/>
      </c:spPr>
    </c:plotArea>
    <c:legend>
      <c:legendPos val="r"/>
      <c:layout>
        <c:manualLayout>
          <c:xMode val="edge"/>
          <c:yMode val="edge"/>
          <c:x val="0.29096950312904873"/>
          <c:y val="0.21582844285681149"/>
          <c:w val="0.13981373912960335"/>
          <c:h val="0.129288664109501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Size</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9E17-4F2F-98A0-FF4E11AE69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9E17-4F2F-98A0-FF4E11AE69D0}"/>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9E17-4F2F-98A0-FF4E11AE69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Older Schools</c:v>
                </c:pt>
                <c:pt idx="1">
                  <c:v>New Schools Opened in the 1990s</c:v>
                </c:pt>
                <c:pt idx="2">
                  <c:v>New Schools Opened in the 2000s</c:v>
                </c:pt>
                <c:pt idx="3">
                  <c:v>New Schools Opened in the 2010s</c:v>
                </c:pt>
              </c:strCache>
            </c:strRef>
          </c:cat>
          <c:val>
            <c:numRef>
              <c:f>Sheet1!$B$2:$B$5</c:f>
              <c:numCache>
                <c:formatCode>0</c:formatCode>
                <c:ptCount val="4"/>
                <c:pt idx="0">
                  <c:v>544.61399577853547</c:v>
                </c:pt>
                <c:pt idx="1">
                  <c:v>537.5755244755245</c:v>
                </c:pt>
                <c:pt idx="2">
                  <c:v>581.69948312065901</c:v>
                </c:pt>
                <c:pt idx="3">
                  <c:v>448.35420168067225</c:v>
                </c:pt>
              </c:numCache>
            </c:numRef>
          </c:val>
          <c:extLst>
            <c:ext xmlns:c16="http://schemas.microsoft.com/office/drawing/2014/chart" uri="{C3380CC4-5D6E-409C-BE32-E72D297353CC}">
              <c16:uniqueId val="{00000000-9E17-4F2F-98A0-FF4E11AE69D0}"/>
            </c:ext>
          </c:extLst>
        </c:ser>
        <c:dLbls>
          <c:showLegendKey val="0"/>
          <c:showVal val="0"/>
          <c:showCatName val="0"/>
          <c:showSerName val="0"/>
          <c:showPercent val="0"/>
          <c:showBubbleSize val="0"/>
        </c:dLbls>
        <c:gapWidth val="219"/>
        <c:overlap val="-27"/>
        <c:axId val="1369643152"/>
        <c:axId val="1369641072"/>
      </c:barChart>
      <c:catAx>
        <c:axId val="136964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641072"/>
        <c:crosses val="autoZero"/>
        <c:auto val="1"/>
        <c:lblAlgn val="ctr"/>
        <c:lblOffset val="100"/>
        <c:noMultiLvlLbl val="0"/>
      </c:catAx>
      <c:valAx>
        <c:axId val="1369641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64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3737812241157E-2"/>
          <c:y val="3.1648763811930915E-2"/>
          <c:w val="0.91624913924732787"/>
          <c:h val="0.80987411295810241"/>
        </c:manualLayout>
      </c:layout>
      <c:barChart>
        <c:barDir val="col"/>
        <c:grouping val="stacked"/>
        <c:varyColors val="0"/>
        <c:ser>
          <c:idx val="0"/>
          <c:order val="0"/>
          <c:tx>
            <c:strRef>
              <c:f>Sheet1!$B$1</c:f>
              <c:strCache>
                <c:ptCount val="1"/>
                <c:pt idx="0">
                  <c:v>District</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Sheet1!$B$2:$B$31</c:f>
              <c:numCache>
                <c:formatCode>General</c:formatCode>
                <c:ptCount val="30"/>
                <c:pt idx="0">
                  <c:v>7</c:v>
                </c:pt>
                <c:pt idx="1">
                  <c:v>10</c:v>
                </c:pt>
                <c:pt idx="2">
                  <c:v>11</c:v>
                </c:pt>
                <c:pt idx="3">
                  <c:v>47</c:v>
                </c:pt>
                <c:pt idx="4">
                  <c:v>35</c:v>
                </c:pt>
                <c:pt idx="5">
                  <c:v>17</c:v>
                </c:pt>
                <c:pt idx="6">
                  <c:v>22</c:v>
                </c:pt>
                <c:pt idx="7">
                  <c:v>34</c:v>
                </c:pt>
                <c:pt idx="8">
                  <c:v>12</c:v>
                </c:pt>
                <c:pt idx="9">
                  <c:v>51</c:v>
                </c:pt>
                <c:pt idx="10">
                  <c:v>16</c:v>
                </c:pt>
                <c:pt idx="11">
                  <c:v>22</c:v>
                </c:pt>
                <c:pt idx="12">
                  <c:v>47</c:v>
                </c:pt>
                <c:pt idx="13">
                  <c:v>62</c:v>
                </c:pt>
                <c:pt idx="14">
                  <c:v>106</c:v>
                </c:pt>
                <c:pt idx="15">
                  <c:v>66</c:v>
                </c:pt>
                <c:pt idx="16">
                  <c:v>40</c:v>
                </c:pt>
                <c:pt idx="17">
                  <c:v>39</c:v>
                </c:pt>
                <c:pt idx="18">
                  <c:v>55</c:v>
                </c:pt>
                <c:pt idx="19">
                  <c:v>44</c:v>
                </c:pt>
                <c:pt idx="20">
                  <c:v>32</c:v>
                </c:pt>
                <c:pt idx="21">
                  <c:v>26</c:v>
                </c:pt>
                <c:pt idx="22">
                  <c:v>33</c:v>
                </c:pt>
                <c:pt idx="23">
                  <c:v>52</c:v>
                </c:pt>
                <c:pt idx="24">
                  <c:v>25</c:v>
                </c:pt>
                <c:pt idx="25">
                  <c:v>9</c:v>
                </c:pt>
                <c:pt idx="26">
                  <c:v>1</c:v>
                </c:pt>
                <c:pt idx="27">
                  <c:v>9</c:v>
                </c:pt>
                <c:pt idx="28">
                  <c:v>9</c:v>
                </c:pt>
                <c:pt idx="29">
                  <c:v>2</c:v>
                </c:pt>
              </c:numCache>
            </c:numRef>
          </c:val>
          <c:extLst>
            <c:ext xmlns:c16="http://schemas.microsoft.com/office/drawing/2014/chart" uri="{C3380CC4-5D6E-409C-BE32-E72D297353CC}">
              <c16:uniqueId val="{00000000-407F-4E08-9507-5A87F297CE17}"/>
            </c:ext>
          </c:extLst>
        </c:ser>
        <c:ser>
          <c:idx val="1"/>
          <c:order val="1"/>
          <c:tx>
            <c:strRef>
              <c:f>Sheet1!$C$1</c:f>
              <c:strCache>
                <c:ptCount val="1"/>
                <c:pt idx="0">
                  <c:v>Charter</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Sheet1!$C$2:$C$31</c:f>
              <c:numCache>
                <c:formatCode>General</c:formatCode>
                <c:ptCount val="30"/>
                <c:pt idx="12">
                  <c:v>17</c:v>
                </c:pt>
                <c:pt idx="13">
                  <c:v>7</c:v>
                </c:pt>
                <c:pt idx="14">
                  <c:v>9</c:v>
                </c:pt>
                <c:pt idx="15">
                  <c:v>16</c:v>
                </c:pt>
                <c:pt idx="16">
                  <c:v>11</c:v>
                </c:pt>
                <c:pt idx="17">
                  <c:v>3</c:v>
                </c:pt>
                <c:pt idx="18">
                  <c:v>12</c:v>
                </c:pt>
                <c:pt idx="19">
                  <c:v>24</c:v>
                </c:pt>
                <c:pt idx="20">
                  <c:v>30</c:v>
                </c:pt>
                <c:pt idx="21">
                  <c:v>10</c:v>
                </c:pt>
                <c:pt idx="22">
                  <c:v>27</c:v>
                </c:pt>
                <c:pt idx="23">
                  <c:v>24</c:v>
                </c:pt>
                <c:pt idx="24">
                  <c:v>14</c:v>
                </c:pt>
                <c:pt idx="25">
                  <c:v>10</c:v>
                </c:pt>
                <c:pt idx="26">
                  <c:v>15</c:v>
                </c:pt>
                <c:pt idx="27">
                  <c:v>12</c:v>
                </c:pt>
                <c:pt idx="28">
                  <c:v>13</c:v>
                </c:pt>
                <c:pt idx="29">
                  <c:v>24</c:v>
                </c:pt>
              </c:numCache>
            </c:numRef>
          </c:val>
          <c:extLst>
            <c:ext xmlns:c16="http://schemas.microsoft.com/office/drawing/2014/chart" uri="{C3380CC4-5D6E-409C-BE32-E72D297353CC}">
              <c16:uniqueId val="{00000001-407F-4E08-9507-5A87F297CE17}"/>
            </c:ext>
          </c:extLst>
        </c:ser>
        <c:dLbls>
          <c:showLegendKey val="0"/>
          <c:showVal val="0"/>
          <c:showCatName val="0"/>
          <c:showSerName val="0"/>
          <c:showPercent val="0"/>
          <c:showBubbleSize val="0"/>
        </c:dLbls>
        <c:gapWidth val="30"/>
        <c:overlap val="100"/>
        <c:axId val="385273696"/>
        <c:axId val="385280256"/>
      </c:barChart>
      <c:catAx>
        <c:axId val="3852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80256"/>
        <c:crosses val="autoZero"/>
        <c:auto val="1"/>
        <c:lblAlgn val="ctr"/>
        <c:lblOffset val="100"/>
        <c:noMultiLvlLbl val="0"/>
      </c:catAx>
      <c:valAx>
        <c:axId val="38528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7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3737812241157E-2"/>
          <c:y val="3.1648763811930915E-2"/>
          <c:w val="0.91624913924732787"/>
          <c:h val="0.80987411295810241"/>
        </c:manualLayout>
      </c:layout>
      <c:barChart>
        <c:barDir val="col"/>
        <c:grouping val="stacked"/>
        <c:varyColors val="0"/>
        <c:ser>
          <c:idx val="0"/>
          <c:order val="0"/>
          <c:tx>
            <c:strRef>
              <c:f>Sheet1!$B$1</c:f>
              <c:strCache>
                <c:ptCount val="1"/>
                <c:pt idx="0">
                  <c:v>District</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Sheet1!$B$2:$B$31</c:f>
              <c:numCache>
                <c:formatCode>General</c:formatCode>
                <c:ptCount val="30"/>
                <c:pt idx="0">
                  <c:v>7</c:v>
                </c:pt>
                <c:pt idx="1">
                  <c:v>10</c:v>
                </c:pt>
                <c:pt idx="2">
                  <c:v>11</c:v>
                </c:pt>
                <c:pt idx="3">
                  <c:v>47</c:v>
                </c:pt>
                <c:pt idx="4">
                  <c:v>35</c:v>
                </c:pt>
                <c:pt idx="5">
                  <c:v>17</c:v>
                </c:pt>
                <c:pt idx="6">
                  <c:v>22</c:v>
                </c:pt>
                <c:pt idx="7">
                  <c:v>34</c:v>
                </c:pt>
                <c:pt idx="8">
                  <c:v>12</c:v>
                </c:pt>
                <c:pt idx="9">
                  <c:v>51</c:v>
                </c:pt>
                <c:pt idx="10">
                  <c:v>16</c:v>
                </c:pt>
                <c:pt idx="11">
                  <c:v>22</c:v>
                </c:pt>
                <c:pt idx="12">
                  <c:v>47</c:v>
                </c:pt>
                <c:pt idx="13">
                  <c:v>62</c:v>
                </c:pt>
                <c:pt idx="14">
                  <c:v>106</c:v>
                </c:pt>
                <c:pt idx="15">
                  <c:v>66</c:v>
                </c:pt>
                <c:pt idx="16">
                  <c:v>40</c:v>
                </c:pt>
                <c:pt idx="17">
                  <c:v>39</c:v>
                </c:pt>
                <c:pt idx="18">
                  <c:v>55</c:v>
                </c:pt>
                <c:pt idx="19">
                  <c:v>44</c:v>
                </c:pt>
                <c:pt idx="20">
                  <c:v>32</c:v>
                </c:pt>
                <c:pt idx="21">
                  <c:v>26</c:v>
                </c:pt>
                <c:pt idx="22">
                  <c:v>33</c:v>
                </c:pt>
                <c:pt idx="23">
                  <c:v>52</c:v>
                </c:pt>
                <c:pt idx="24">
                  <c:v>25</c:v>
                </c:pt>
                <c:pt idx="25">
                  <c:v>9</c:v>
                </c:pt>
                <c:pt idx="26">
                  <c:v>1</c:v>
                </c:pt>
                <c:pt idx="27">
                  <c:v>9</c:v>
                </c:pt>
                <c:pt idx="28">
                  <c:v>9</c:v>
                </c:pt>
                <c:pt idx="29">
                  <c:v>2</c:v>
                </c:pt>
              </c:numCache>
            </c:numRef>
          </c:val>
          <c:extLst>
            <c:ext xmlns:c16="http://schemas.microsoft.com/office/drawing/2014/chart" uri="{C3380CC4-5D6E-409C-BE32-E72D297353CC}">
              <c16:uniqueId val="{00000000-407F-4E08-9507-5A87F297CE17}"/>
            </c:ext>
          </c:extLst>
        </c:ser>
        <c:ser>
          <c:idx val="1"/>
          <c:order val="1"/>
          <c:tx>
            <c:strRef>
              <c:f>Sheet1!$C$1</c:f>
              <c:strCache>
                <c:ptCount val="1"/>
                <c:pt idx="0">
                  <c:v>Charter</c:v>
                </c:pt>
              </c:strCache>
            </c:strRef>
          </c:tx>
          <c:spPr>
            <a:solidFill>
              <a:schemeClr val="accent2"/>
            </a:solidFill>
            <a:ln>
              <a:noFill/>
            </a:ln>
            <a:effectLst/>
          </c:spPr>
          <c:invertIfNegative val="0"/>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6B54-420B-B665-2D7772F8002A}"/>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6B54-420B-B665-2D7772F8002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6B54-420B-B665-2D7772F8002A}"/>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6B54-420B-B665-2D7772F8002A}"/>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6B54-420B-B665-2D7772F8002A}"/>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6B54-420B-B665-2D7772F8002A}"/>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6B54-420B-B665-2D7772F8002A}"/>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6B54-420B-B665-2D7772F8002A}"/>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B54-420B-B665-2D7772F8002A}"/>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B54-420B-B665-2D7772F8002A}"/>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B54-420B-B665-2D7772F8002A}"/>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B54-420B-B665-2D7772F8002A}"/>
                </c:ext>
              </c:extLst>
            </c:dLbl>
            <c:dLbl>
              <c:idx val="12"/>
              <c:tx>
                <c:rich>
                  <a:bodyPr/>
                  <a:lstStyle/>
                  <a:p>
                    <a:fld id="{A4A8440A-9663-4CC4-A796-C99834F941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B54-420B-B665-2D7772F8002A}"/>
                </c:ext>
              </c:extLst>
            </c:dLbl>
            <c:dLbl>
              <c:idx val="13"/>
              <c:tx>
                <c:rich>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mn-lt"/>
                        <a:ea typeface="+mn-ea"/>
                        <a:cs typeface="+mn-cs"/>
                      </a:defRPr>
                    </a:pPr>
                    <a:fld id="{90BCD5E9-F867-4216-BFDA-B5AE20F0167B}" type="CELLRANGE">
                      <a:rPr lang="en-US"/>
                      <a:pPr>
                        <a:defRPr sz="800">
                          <a:solidFill>
                            <a:schemeClr val="bg1"/>
                          </a:solidFill>
                        </a:defRPr>
                      </a:pPr>
                      <a:t>[CELLRANGE]</a:t>
                    </a:fld>
                    <a:endParaRPr lang="en-US"/>
                  </a:p>
                </c:rich>
              </c:tx>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B54-420B-B665-2D7772F8002A}"/>
                </c:ext>
              </c:extLst>
            </c:dLbl>
            <c:dLbl>
              <c:idx val="14"/>
              <c:tx>
                <c:rich>
                  <a:bodyPr/>
                  <a:lstStyle/>
                  <a:p>
                    <a:fld id="{E8C408F1-6600-47A5-AFBA-1D71376A4D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B54-420B-B665-2D7772F8002A}"/>
                </c:ext>
              </c:extLst>
            </c:dLbl>
            <c:dLbl>
              <c:idx val="15"/>
              <c:tx>
                <c:rich>
                  <a:bodyPr/>
                  <a:lstStyle/>
                  <a:p>
                    <a:fld id="{ABE62A3C-ABC1-461C-B811-8AFA5B08BA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B54-420B-B665-2D7772F8002A}"/>
                </c:ext>
              </c:extLst>
            </c:dLbl>
            <c:dLbl>
              <c:idx val="16"/>
              <c:tx>
                <c:rich>
                  <a:bodyPr/>
                  <a:lstStyle/>
                  <a:p>
                    <a:fld id="{7BCABBE4-2D34-4748-A22D-E82FFB6122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54-420B-B665-2D7772F8002A}"/>
                </c:ext>
              </c:extLst>
            </c:dLbl>
            <c:dLbl>
              <c:idx val="17"/>
              <c:delete val="1"/>
              <c:extLst>
                <c:ext xmlns:c15="http://schemas.microsoft.com/office/drawing/2012/chart" uri="{CE6537A1-D6FC-4f65-9D91-7224C49458BB}"/>
                <c:ext xmlns:c16="http://schemas.microsoft.com/office/drawing/2014/chart" uri="{C3380CC4-5D6E-409C-BE32-E72D297353CC}">
                  <c16:uniqueId val="{00000014-6B54-420B-B665-2D7772F8002A}"/>
                </c:ext>
              </c:extLst>
            </c:dLbl>
            <c:dLbl>
              <c:idx val="18"/>
              <c:tx>
                <c:rich>
                  <a:bodyPr/>
                  <a:lstStyle/>
                  <a:p>
                    <a:fld id="{110867A2-96E2-4B08-A203-DE8C2ADD83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B54-420B-B665-2D7772F8002A}"/>
                </c:ext>
              </c:extLst>
            </c:dLbl>
            <c:dLbl>
              <c:idx val="19"/>
              <c:tx>
                <c:rich>
                  <a:bodyPr/>
                  <a:lstStyle/>
                  <a:p>
                    <a:fld id="{4D560E4E-408C-42DE-BE1D-9270C1F0D7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B54-420B-B665-2D7772F8002A}"/>
                </c:ext>
              </c:extLst>
            </c:dLbl>
            <c:dLbl>
              <c:idx val="20"/>
              <c:tx>
                <c:rich>
                  <a:bodyPr/>
                  <a:lstStyle/>
                  <a:p>
                    <a:fld id="{8304BF9D-8C7F-4D62-B771-D8469AE277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B54-420B-B665-2D7772F8002A}"/>
                </c:ext>
              </c:extLst>
            </c:dLbl>
            <c:dLbl>
              <c:idx val="21"/>
              <c:tx>
                <c:rich>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BB584E7-F58A-4965-957E-F72D3F2F80E6}" type="CELLRANGE">
                      <a:rPr lang="en-US"/>
                      <a:pPr>
                        <a:defRPr sz="900">
                          <a:solidFill>
                            <a:schemeClr val="bg1"/>
                          </a:solidFill>
                        </a:defRPr>
                      </a:pPr>
                      <a:t>[CELLRANGE]</a:t>
                    </a:fld>
                    <a:endParaRPr lang="en-US"/>
                  </a:p>
                </c:rich>
              </c:tx>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B54-420B-B665-2D7772F8002A}"/>
                </c:ext>
              </c:extLst>
            </c:dLbl>
            <c:dLbl>
              <c:idx val="22"/>
              <c:tx>
                <c:rich>
                  <a:bodyPr/>
                  <a:lstStyle/>
                  <a:p>
                    <a:fld id="{E1CB8B29-C2AE-4320-9234-195965885A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B54-420B-B665-2D7772F8002A}"/>
                </c:ext>
              </c:extLst>
            </c:dLbl>
            <c:dLbl>
              <c:idx val="23"/>
              <c:tx>
                <c:rich>
                  <a:bodyPr/>
                  <a:lstStyle/>
                  <a:p>
                    <a:fld id="{041DA631-A476-40D8-96FF-A46E2768D4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B54-420B-B665-2D7772F8002A}"/>
                </c:ext>
              </c:extLst>
            </c:dLbl>
            <c:dLbl>
              <c:idx val="24"/>
              <c:tx>
                <c:rich>
                  <a:bodyPr/>
                  <a:lstStyle/>
                  <a:p>
                    <a:fld id="{ABA31C3B-3F71-4854-95FA-3B362CE0E5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54-420B-B665-2D7772F8002A}"/>
                </c:ext>
              </c:extLst>
            </c:dLbl>
            <c:dLbl>
              <c:idx val="25"/>
              <c:tx>
                <c:rich>
                  <a:bodyPr/>
                  <a:lstStyle/>
                  <a:p>
                    <a:fld id="{73FDF05E-E0BB-45F3-9626-F71EF5FE69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B54-420B-B665-2D7772F8002A}"/>
                </c:ext>
              </c:extLst>
            </c:dLbl>
            <c:dLbl>
              <c:idx val="26"/>
              <c:tx>
                <c:rich>
                  <a:bodyPr/>
                  <a:lstStyle/>
                  <a:p>
                    <a:fld id="{CD1E0607-4895-4322-B680-49AF6DA93C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B54-420B-B665-2D7772F8002A}"/>
                </c:ext>
              </c:extLst>
            </c:dLbl>
            <c:dLbl>
              <c:idx val="27"/>
              <c:tx>
                <c:rich>
                  <a:bodyPr/>
                  <a:lstStyle/>
                  <a:p>
                    <a:fld id="{ABC26C0C-5F0A-40C7-AEF1-811086933D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B54-420B-B665-2D7772F8002A}"/>
                </c:ext>
              </c:extLst>
            </c:dLbl>
            <c:dLbl>
              <c:idx val="28"/>
              <c:tx>
                <c:rich>
                  <a:bodyPr/>
                  <a:lstStyle/>
                  <a:p>
                    <a:fld id="{D7991D31-60ED-401C-B90A-60598489AE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6B54-420B-B665-2D7772F8002A}"/>
                </c:ext>
              </c:extLst>
            </c:dLbl>
            <c:dLbl>
              <c:idx val="29"/>
              <c:tx>
                <c:rich>
                  <a:bodyPr/>
                  <a:lstStyle/>
                  <a:p>
                    <a:fld id="{FE59753A-84F4-4899-96CC-759D442A0F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6B54-420B-B665-2D7772F8002A}"/>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Sheet1!$C$2:$C$31</c:f>
              <c:numCache>
                <c:formatCode>General</c:formatCode>
                <c:ptCount val="30"/>
                <c:pt idx="12">
                  <c:v>17</c:v>
                </c:pt>
                <c:pt idx="13">
                  <c:v>7</c:v>
                </c:pt>
                <c:pt idx="14">
                  <c:v>9</c:v>
                </c:pt>
                <c:pt idx="15">
                  <c:v>16</c:v>
                </c:pt>
                <c:pt idx="16">
                  <c:v>11</c:v>
                </c:pt>
                <c:pt idx="17">
                  <c:v>3</c:v>
                </c:pt>
                <c:pt idx="18">
                  <c:v>12</c:v>
                </c:pt>
                <c:pt idx="19">
                  <c:v>24</c:v>
                </c:pt>
                <c:pt idx="20">
                  <c:v>30</c:v>
                </c:pt>
                <c:pt idx="21">
                  <c:v>10</c:v>
                </c:pt>
                <c:pt idx="22">
                  <c:v>27</c:v>
                </c:pt>
                <c:pt idx="23">
                  <c:v>24</c:v>
                </c:pt>
                <c:pt idx="24">
                  <c:v>14</c:v>
                </c:pt>
                <c:pt idx="25">
                  <c:v>10</c:v>
                </c:pt>
                <c:pt idx="26">
                  <c:v>15</c:v>
                </c:pt>
                <c:pt idx="27">
                  <c:v>12</c:v>
                </c:pt>
                <c:pt idx="28">
                  <c:v>13</c:v>
                </c:pt>
                <c:pt idx="29">
                  <c:v>24</c:v>
                </c:pt>
              </c:numCache>
            </c:numRef>
          </c:val>
          <c:extLst>
            <c:ext xmlns:c15="http://schemas.microsoft.com/office/drawing/2012/chart" uri="{02D57815-91ED-43cb-92C2-25804820EDAC}">
              <c15:datalabelsRange>
                <c15:f>Sheet1!$D$2:$D$31</c15:f>
                <c15:dlblRangeCache>
                  <c:ptCount val="30"/>
                  <c:pt idx="0">
                    <c:v>0%</c:v>
                  </c:pt>
                  <c:pt idx="1">
                    <c:v>0%</c:v>
                  </c:pt>
                  <c:pt idx="2">
                    <c:v>0%</c:v>
                  </c:pt>
                  <c:pt idx="3">
                    <c:v>0%</c:v>
                  </c:pt>
                  <c:pt idx="4">
                    <c:v>0%</c:v>
                  </c:pt>
                  <c:pt idx="5">
                    <c:v>0%</c:v>
                  </c:pt>
                  <c:pt idx="6">
                    <c:v>0%</c:v>
                  </c:pt>
                  <c:pt idx="7">
                    <c:v>0%</c:v>
                  </c:pt>
                  <c:pt idx="8">
                    <c:v>0%</c:v>
                  </c:pt>
                  <c:pt idx="9">
                    <c:v>0%</c:v>
                  </c:pt>
                  <c:pt idx="10">
                    <c:v>0%</c:v>
                  </c:pt>
                  <c:pt idx="11">
                    <c:v>0%</c:v>
                  </c:pt>
                  <c:pt idx="12">
                    <c:v>27%</c:v>
                  </c:pt>
                  <c:pt idx="13">
                    <c:v>10%</c:v>
                  </c:pt>
                  <c:pt idx="14">
                    <c:v>8%</c:v>
                  </c:pt>
                  <c:pt idx="15">
                    <c:v>20%</c:v>
                  </c:pt>
                  <c:pt idx="16">
                    <c:v>22%</c:v>
                  </c:pt>
                  <c:pt idx="17">
                    <c:v>7%</c:v>
                  </c:pt>
                  <c:pt idx="18">
                    <c:v>18%</c:v>
                  </c:pt>
                  <c:pt idx="19">
                    <c:v>35%</c:v>
                  </c:pt>
                  <c:pt idx="20">
                    <c:v>48%</c:v>
                  </c:pt>
                  <c:pt idx="21">
                    <c:v>28%</c:v>
                  </c:pt>
                  <c:pt idx="22">
                    <c:v>45%</c:v>
                  </c:pt>
                  <c:pt idx="23">
                    <c:v>32%</c:v>
                  </c:pt>
                  <c:pt idx="24">
                    <c:v>36%</c:v>
                  </c:pt>
                  <c:pt idx="25">
                    <c:v>53%</c:v>
                  </c:pt>
                  <c:pt idx="26">
                    <c:v>94%</c:v>
                  </c:pt>
                  <c:pt idx="27">
                    <c:v>57%</c:v>
                  </c:pt>
                  <c:pt idx="28">
                    <c:v>59%</c:v>
                  </c:pt>
                  <c:pt idx="29">
                    <c:v>92%</c:v>
                  </c:pt>
                </c15:dlblRangeCache>
              </c15:datalabelsRange>
            </c:ext>
            <c:ext xmlns:c16="http://schemas.microsoft.com/office/drawing/2014/chart" uri="{C3380CC4-5D6E-409C-BE32-E72D297353CC}">
              <c16:uniqueId val="{00000001-407F-4E08-9507-5A87F297CE17}"/>
            </c:ext>
          </c:extLst>
        </c:ser>
        <c:dLbls>
          <c:showLegendKey val="0"/>
          <c:showVal val="0"/>
          <c:showCatName val="0"/>
          <c:showSerName val="0"/>
          <c:showPercent val="0"/>
          <c:showBubbleSize val="0"/>
        </c:dLbls>
        <c:gapWidth val="30"/>
        <c:overlap val="100"/>
        <c:axId val="385273696"/>
        <c:axId val="385280256"/>
      </c:barChart>
      <c:catAx>
        <c:axId val="3852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80256"/>
        <c:crosses val="autoZero"/>
        <c:auto val="1"/>
        <c:lblAlgn val="ctr"/>
        <c:lblOffset val="100"/>
        <c:noMultiLvlLbl val="0"/>
      </c:catAx>
      <c:valAx>
        <c:axId val="385280256"/>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73696"/>
        <c:crosses val="autoZero"/>
        <c:crossBetween val="between"/>
      </c:valAx>
      <c:spPr>
        <a:noFill/>
        <a:ln>
          <a:noFill/>
        </a:ln>
        <a:effectLst/>
      </c:spPr>
    </c:plotArea>
    <c:legend>
      <c:legendPos val="b"/>
      <c:layout>
        <c:manualLayout>
          <c:xMode val="edge"/>
          <c:yMode val="edge"/>
          <c:x val="0.73575434218263702"/>
          <c:y val="8.8355176173134486E-2"/>
          <c:w val="0.17815737513685106"/>
          <c:h val="6.02843821762427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0.21643751359286648</c:v>
                </c:pt>
                <c:pt idx="1">
                  <c:v>0.1877293796215746</c:v>
                </c:pt>
                <c:pt idx="2">
                  <c:v>0.37319724608525445</c:v>
                </c:pt>
                <c:pt idx="3">
                  <c:v>0.18987535341452805</c:v>
                </c:pt>
                <c:pt idx="4">
                  <c:v>3.2760507285776425E-2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8.7085228229745668E-2</c:v>
                </c:pt>
                <c:pt idx="1">
                  <c:v>0.3292677278086576</c:v>
                </c:pt>
                <c:pt idx="2">
                  <c:v>0.4561899949469429</c:v>
                </c:pt>
                <c:pt idx="3">
                  <c:v>9.6027033855482571E-2</c:v>
                </c:pt>
                <c:pt idx="4">
                  <c:v>3.1430015159171293E-2</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7066428242271241"/>
          <c:y val="0.13778698227561748"/>
          <c:w val="0.24326114770004892"/>
          <c:h val="0.123480399227921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0.21643751359286648</c:v>
                </c:pt>
                <c:pt idx="1">
                  <c:v>0.1877293796215746</c:v>
                </c:pt>
                <c:pt idx="2">
                  <c:v>0.37319724608525445</c:v>
                </c:pt>
                <c:pt idx="3">
                  <c:v>0.18987535341452805</c:v>
                </c:pt>
                <c:pt idx="4">
                  <c:v>3.2760507285776425E-2</c:v>
                </c:pt>
              </c:numCache>
            </c:numRef>
          </c:val>
          <c:extLst>
            <c:ext xmlns:c16="http://schemas.microsoft.com/office/drawing/2014/chart" uri="{C3380CC4-5D6E-409C-BE32-E72D297353CC}">
              <c16:uniqueId val="{00000000-FC66-4100-BA88-70AD36C55ED2}"/>
            </c:ext>
          </c:extLst>
        </c:ser>
        <c:ser>
          <c:idx val="1"/>
          <c:order val="1"/>
          <c:tx>
            <c:strRef>
              <c:f>Sheet1!$A$3</c:f>
              <c:strCache>
                <c:ptCount val="1"/>
                <c:pt idx="0">
                  <c:v>New Schools Started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0.11809430648496032</c:v>
                </c:pt>
                <c:pt idx="1">
                  <c:v>0.23034169982881661</c:v>
                </c:pt>
                <c:pt idx="2">
                  <c:v>0.4857050754763122</c:v>
                </c:pt>
                <c:pt idx="3">
                  <c:v>0.13376759076054334</c:v>
                </c:pt>
                <c:pt idx="4">
                  <c:v>3.2091327449367511E-2</c:v>
                </c:pt>
              </c:numCache>
            </c:numRef>
          </c:val>
          <c:extLst>
            <c:ext xmlns:c16="http://schemas.microsoft.com/office/drawing/2014/chart" uri="{C3380CC4-5D6E-409C-BE32-E72D297353CC}">
              <c16:uniqueId val="{00000001-FC66-4100-BA88-70AD36C55ED2}"/>
            </c:ext>
          </c:extLst>
        </c:ser>
        <c:ser>
          <c:idx val="2"/>
          <c:order val="2"/>
          <c:tx>
            <c:strRef>
              <c:f>Sheet1!$A$4</c:f>
              <c:strCache>
                <c:ptCount val="1"/>
                <c:pt idx="0">
                  <c:v>New Schools Started in the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8.7760604406365766E-2</c:v>
                </c:pt>
                <c:pt idx="1">
                  <c:v>0.34029111851015331</c:v>
                </c:pt>
                <c:pt idx="2">
                  <c:v>0.45190460513978775</c:v>
                </c:pt>
                <c:pt idx="3">
                  <c:v>8.8885740360293536E-2</c:v>
                </c:pt>
                <c:pt idx="4">
                  <c:v>3.1157931583399662E-2</c:v>
                </c:pt>
              </c:numCache>
            </c:numRef>
          </c:val>
          <c:extLst>
            <c:ext xmlns:c16="http://schemas.microsoft.com/office/drawing/2014/chart" uri="{C3380CC4-5D6E-409C-BE32-E72D297353CC}">
              <c16:uniqueId val="{00000002-FC66-4100-BA88-70AD36C55ED2}"/>
            </c:ext>
          </c:extLst>
        </c:ser>
        <c:ser>
          <c:idx val="3"/>
          <c:order val="3"/>
          <c:tx>
            <c:strRef>
              <c:f>Sheet1!$A$5</c:f>
              <c:strCache>
                <c:ptCount val="1"/>
                <c:pt idx="0">
                  <c:v>New Schools Started in the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6.6732401552814305E-2</c:v>
                </c:pt>
                <c:pt idx="1">
                  <c:v>0.37239272687154806</c:v>
                </c:pt>
                <c:pt idx="2">
                  <c:v>0.44497231549987243</c:v>
                </c:pt>
                <c:pt idx="3">
                  <c:v>8.4432553938232194E-2</c:v>
                </c:pt>
                <c:pt idx="4">
                  <c:v>3.147000213753301E-2</c:v>
                </c:pt>
              </c:numCache>
            </c:numRef>
          </c:val>
          <c:extLst>
            <c:ext xmlns:c16="http://schemas.microsoft.com/office/drawing/2014/chart" uri="{C3380CC4-5D6E-409C-BE32-E72D297353CC}">
              <c16:uniqueId val="{00000003-FC66-4100-BA88-70AD36C55ED2}"/>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64484711357645175"/>
          <c:y val="0.10870809606564957"/>
          <c:w val="0.34140727638052876"/>
          <c:h val="0.2193358565563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Existing Schools</c:v>
                </c:pt>
              </c:strCache>
            </c:strRef>
          </c:tx>
          <c:spPr>
            <a:noFill/>
            <a:ln>
              <a:solidFill>
                <a:schemeClr val="accent1"/>
              </a:solidFill>
              <a:prstDash val="dash"/>
            </a:ln>
            <a:effectLst/>
          </c:spPr>
          <c:invertIfNegative val="0"/>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BB-4CD6-BC7C-9B9E67325728}"/>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0.21643751359286648</c:v>
                </c:pt>
                <c:pt idx="1">
                  <c:v>0.1877293796215746</c:v>
                </c:pt>
                <c:pt idx="2">
                  <c:v>0.37319724608525445</c:v>
                </c:pt>
                <c:pt idx="3">
                  <c:v>0.18987535341452805</c:v>
                </c:pt>
                <c:pt idx="4">
                  <c:v>3.2760507285776425E-2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Started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General</c:formatCode>
                <c:ptCount val="5"/>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Started in the 2000s</c:v>
                </c:pt>
              </c:strCache>
            </c:strRef>
          </c:tx>
          <c:spPr>
            <a:solidFill>
              <a:schemeClr val="accent6"/>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F5-4373-B41D-41FF4D2A24A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2.2752902155887232E-2</c:v>
                </c:pt>
                <c:pt idx="1">
                  <c:v>0.53580431177446097</c:v>
                </c:pt>
                <c:pt idx="2">
                  <c:v>0.37932006633499171</c:v>
                </c:pt>
                <c:pt idx="3">
                  <c:v>3.656716417910448E-2</c:v>
                </c:pt>
                <c:pt idx="4">
                  <c:v>2.5555555555555554E-2</c:v>
                </c:pt>
              </c:numCache>
            </c:numRef>
          </c:val>
          <c:extLst>
            <c:ext xmlns:c16="http://schemas.microsoft.com/office/drawing/2014/chart" uri="{C3380CC4-5D6E-409C-BE32-E72D297353CC}">
              <c16:uniqueId val="{00000002-5F99-4FCE-B8E9-62D4BA8ECE68}"/>
            </c:ext>
          </c:extLst>
        </c:ser>
        <c:ser>
          <c:idx val="3"/>
          <c:order val="3"/>
          <c:tx>
            <c:strRef>
              <c:f>Sheet1!$A$5</c:f>
              <c:strCache>
                <c:ptCount val="1"/>
                <c:pt idx="0">
                  <c:v>New Schools Started in the 2010s</c:v>
                </c:pt>
              </c:strCache>
            </c:strRef>
          </c:tx>
          <c:spPr>
            <a:solidFill>
              <a:schemeClr val="accent6">
                <a:lumMod val="60000"/>
                <a:lumOff val="40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F5-4373-B41D-41FF4D2A24A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2.8441873646576656E-2</c:v>
                </c:pt>
                <c:pt idx="1">
                  <c:v>0.48079410525091926</c:v>
                </c:pt>
                <c:pt idx="2">
                  <c:v>0.41800979551499123</c:v>
                </c:pt>
                <c:pt idx="3">
                  <c:v>4.7727702123330475E-2</c:v>
                </c:pt>
                <c:pt idx="4">
                  <c:v>2.5026523464182424E-2</c:v>
                </c:pt>
              </c:numCache>
            </c:numRef>
          </c:val>
          <c:extLst>
            <c:ext xmlns:c16="http://schemas.microsoft.com/office/drawing/2014/chart" uri="{C3380CC4-5D6E-409C-BE32-E72D297353CC}">
              <c16:uniqueId val="{00000003-5F99-4FCE-B8E9-62D4BA8ECE68}"/>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0.21643751359286648</c:v>
                </c:pt>
                <c:pt idx="1">
                  <c:v>0.1877293796215746</c:v>
                </c:pt>
                <c:pt idx="2">
                  <c:v>0.37319724608525445</c:v>
                </c:pt>
                <c:pt idx="3">
                  <c:v>0.18987535341452805</c:v>
                </c:pt>
                <c:pt idx="4">
                  <c:v>3.2760507285776425E-2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Started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0.11809430648496032</c:v>
                </c:pt>
                <c:pt idx="1">
                  <c:v>0.23034169982881661</c:v>
                </c:pt>
                <c:pt idx="2">
                  <c:v>0.4857050754763122</c:v>
                </c:pt>
                <c:pt idx="3">
                  <c:v>0.13376759076054334</c:v>
                </c:pt>
                <c:pt idx="4">
                  <c:v>3.2091327449367511E-2</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Started in the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0.10957806212466119</c:v>
                </c:pt>
                <c:pt idx="1">
                  <c:v>0.27467426574127157</c:v>
                </c:pt>
                <c:pt idx="2">
                  <c:v>0.47626495093810356</c:v>
                </c:pt>
                <c:pt idx="3">
                  <c:v>0.1064445569958424</c:v>
                </c:pt>
                <c:pt idx="4">
                  <c:v>3.3038164200121331E-2</c:v>
                </c:pt>
              </c:numCache>
            </c:numRef>
          </c:val>
          <c:extLst>
            <c:ext xmlns:c16="http://schemas.microsoft.com/office/drawing/2014/chart" uri="{C3380CC4-5D6E-409C-BE32-E72D297353CC}">
              <c16:uniqueId val="{00000002-5F99-4FCE-B8E9-62D4BA8ECE68}"/>
            </c:ext>
          </c:extLst>
        </c:ser>
        <c:ser>
          <c:idx val="3"/>
          <c:order val="3"/>
          <c:tx>
            <c:strRef>
              <c:f>Sheet1!$A$5</c:f>
              <c:strCache>
                <c:ptCount val="1"/>
                <c:pt idx="0">
                  <c:v>New Schools Started in the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0.1012988716872212</c:v>
                </c:pt>
                <c:pt idx="1">
                  <c:v>0.27453424298084494</c:v>
                </c:pt>
                <c:pt idx="2">
                  <c:v>0.46931251639989502</c:v>
                </c:pt>
                <c:pt idx="3">
                  <c:v>0.11756756756756757</c:v>
                </c:pt>
                <c:pt idx="4">
                  <c:v>3.7286801364471267E-2</c:v>
                </c:pt>
              </c:numCache>
            </c:numRef>
          </c:val>
          <c:extLst>
            <c:ext xmlns:c16="http://schemas.microsoft.com/office/drawing/2014/chart" uri="{C3380CC4-5D6E-409C-BE32-E72D297353CC}">
              <c16:uniqueId val="{00000003-5F99-4FCE-B8E9-62D4BA8ECE68}"/>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70664282422712432"/>
          <c:y val="5.1550140292219897E-3"/>
          <c:w val="0.27961156572985624"/>
          <c:h val="0.292424220125029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Sheet1!$B$2:$N$2</c:f>
              <c:numCache>
                <c:formatCode>0.0%</c:formatCode>
                <c:ptCount val="13"/>
                <c:pt idx="0">
                  <c:v>8.5245074587918065E-2</c:v>
                </c:pt>
                <c:pt idx="1">
                  <c:v>8.6577654068629578E-2</c:v>
                </c:pt>
                <c:pt idx="2">
                  <c:v>8.9350671943635024E-2</c:v>
                </c:pt>
                <c:pt idx="3">
                  <c:v>8.9622058887487491E-2</c:v>
                </c:pt>
                <c:pt idx="4">
                  <c:v>9.1942765189405473E-2</c:v>
                </c:pt>
                <c:pt idx="5">
                  <c:v>9.4778410820684555E-2</c:v>
                </c:pt>
                <c:pt idx="6">
                  <c:v>6.6227112599486798E-2</c:v>
                </c:pt>
                <c:pt idx="7">
                  <c:v>6.8688731353020491E-2</c:v>
                </c:pt>
                <c:pt idx="8">
                  <c:v>6.7771930587570126E-2</c:v>
                </c:pt>
                <c:pt idx="9">
                  <c:v>6.4179532901317796E-2</c:v>
                </c:pt>
                <c:pt idx="10">
                  <c:v>5.7596659852998736E-2</c:v>
                </c:pt>
                <c:pt idx="11">
                  <c:v>5.0116122298090725E-2</c:v>
                </c:pt>
                <c:pt idx="12">
                  <c:v>4.8686121863175752E-2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Sheet1!$B$3:$N$3</c:f>
              <c:numCache>
                <c:formatCode>0.0%</c:formatCode>
                <c:ptCount val="13"/>
                <c:pt idx="0">
                  <c:v>6.0952868633851798E-2</c:v>
                </c:pt>
                <c:pt idx="1">
                  <c:v>6.0562418656254668E-2</c:v>
                </c:pt>
                <c:pt idx="2">
                  <c:v>5.9000618745866137E-2</c:v>
                </c:pt>
                <c:pt idx="3">
                  <c:v>5.6873413130214004E-2</c:v>
                </c:pt>
                <c:pt idx="4">
                  <c:v>5.5115321427809429E-2</c:v>
                </c:pt>
                <c:pt idx="5">
                  <c:v>5.4496575561671895E-2</c:v>
                </c:pt>
                <c:pt idx="6">
                  <c:v>8.6639356504299214E-2</c:v>
                </c:pt>
                <c:pt idx="7">
                  <c:v>8.4448142695598374E-2</c:v>
                </c:pt>
                <c:pt idx="8">
                  <c:v>8.0462565875098674E-2</c:v>
                </c:pt>
                <c:pt idx="9">
                  <c:v>0.10643282340139538</c:v>
                </c:pt>
                <c:pt idx="10">
                  <c:v>0.1028931703258017</c:v>
                </c:pt>
                <c:pt idx="11">
                  <c:v>9.0957775928652201E-2</c:v>
                </c:pt>
                <c:pt idx="12">
                  <c:v>8.6436663892978299E-2</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70"/>
        <c:axId val="319779512"/>
        <c:axId val="319781152"/>
      </c:barChart>
      <c:lineChart>
        <c:grouping val="standard"/>
        <c:varyColors val="0"/>
        <c:ser>
          <c:idx val="2"/>
          <c:order val="2"/>
          <c:tx>
            <c:strRef>
              <c:f>Sheet1!$A$4</c:f>
              <c:strCache>
                <c:ptCount val="1"/>
                <c:pt idx="0">
                  <c:v>All Schools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Sheet1!$B$4:$N$4</c:f>
              <c:numCache>
                <c:formatCode>0.0%</c:formatCode>
                <c:ptCount val="13"/>
                <c:pt idx="0">
                  <c:v>7.4334341145072189E-2</c:v>
                </c:pt>
                <c:pt idx="1">
                  <c:v>7.4893029807908851E-2</c:v>
                </c:pt>
                <c:pt idx="2">
                  <c:v>7.5719084057248823E-2</c:v>
                </c:pt>
                <c:pt idx="3">
                  <c:v>7.491315409936608E-2</c:v>
                </c:pt>
                <c:pt idx="4">
                  <c:v>7.5401886891899014E-2</c:v>
                </c:pt>
                <c:pt idx="5">
                  <c:v>7.6686008346789458E-2</c:v>
                </c:pt>
                <c:pt idx="6">
                  <c:v>7.5395178794746595E-2</c:v>
                </c:pt>
                <c:pt idx="7">
                  <c:v>7.5766999036908908E-2</c:v>
                </c:pt>
                <c:pt idx="8">
                  <c:v>7.3471871511190542E-2</c:v>
                </c:pt>
                <c:pt idx="9">
                  <c:v>8.3157405499681369E-2</c:v>
                </c:pt>
                <c:pt idx="10">
                  <c:v>7.794138081388384E-2</c:v>
                </c:pt>
                <c:pt idx="11">
                  <c:v>6.8459964638745013E-2</c:v>
                </c:pt>
                <c:pt idx="12">
                  <c:v>6.5641605535138453E-2</c:v>
                </c:pt>
              </c:numCache>
            </c:numRef>
          </c:val>
          <c:smooth val="0"/>
          <c:extLst>
            <c:ext xmlns:c16="http://schemas.microsoft.com/office/drawing/2014/chart" uri="{C3380CC4-5D6E-409C-BE32-E72D297353CC}">
              <c16:uniqueId val="{00000001-AA0D-423E-A75A-43AC83A739B4}"/>
            </c:ext>
          </c:extLst>
        </c:ser>
        <c:dLbls>
          <c:showLegendKey val="0"/>
          <c:showVal val="0"/>
          <c:showCatName val="0"/>
          <c:showSerName val="0"/>
          <c:showPercent val="0"/>
          <c:showBubbleSize val="0"/>
        </c:dLbls>
        <c:marker val="1"/>
        <c:smooth val="0"/>
        <c:axId val="319779512"/>
        <c:axId val="319781152"/>
      </c:line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2522625988545325"/>
          <c:y val="0.93454846442873718"/>
          <c:w val="0.55229150745469791"/>
          <c:h val="5.95068495659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New District Schools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Sheet1!$B$2:$N$2</c:f>
              <c:numCache>
                <c:formatCode>0.0%</c:formatCode>
                <c:ptCount val="13"/>
                <c:pt idx="0">
                  <c:v>4.524772348678828E-2</c:v>
                </c:pt>
                <c:pt idx="1">
                  <c:v>4.4882775021043403E-2</c:v>
                </c:pt>
                <c:pt idx="2">
                  <c:v>4.5268325416306134E-2</c:v>
                </c:pt>
                <c:pt idx="3">
                  <c:v>4.3711408171313873E-2</c:v>
                </c:pt>
                <c:pt idx="4">
                  <c:v>4.4135219292824053E-2</c:v>
                </c:pt>
                <c:pt idx="5">
                  <c:v>4.2445861072359863E-2</c:v>
                </c:pt>
                <c:pt idx="6">
                  <c:v>8.4005839175451916E-2</c:v>
                </c:pt>
                <c:pt idx="7">
                  <c:v>8.505359444807431E-2</c:v>
                </c:pt>
                <c:pt idx="8">
                  <c:v>8.355848299163561E-2</c:v>
                </c:pt>
                <c:pt idx="9">
                  <c:v>0.12463578731745219</c:v>
                </c:pt>
                <c:pt idx="10">
                  <c:v>0.12177211911447021</c:v>
                </c:pt>
                <c:pt idx="11">
                  <c:v>0.10905189920358827</c:v>
                </c:pt>
                <c:pt idx="12">
                  <c:v>0.10592040591687416</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Charter Schools</c:v>
                </c:pt>
              </c:strCache>
            </c:strRef>
          </c:tx>
          <c:spPr>
            <a:solidFill>
              <a:schemeClr val="accent6">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Sheet1!$B$3:$N$3</c:f>
              <c:numCache>
                <c:formatCode>0.0%</c:formatCode>
                <c:ptCount val="13"/>
                <c:pt idx="0">
                  <c:v>0.10234571348785255</c:v>
                </c:pt>
                <c:pt idx="1">
                  <c:v>0.1018880511340718</c:v>
                </c:pt>
                <c:pt idx="2">
                  <c:v>9.5193769586397345E-2</c:v>
                </c:pt>
                <c:pt idx="3">
                  <c:v>9.1563498712339819E-2</c:v>
                </c:pt>
                <c:pt idx="4">
                  <c:v>8.4054733314716565E-2</c:v>
                </c:pt>
                <c:pt idx="5">
                  <c:v>8.6257718204101899E-2</c:v>
                </c:pt>
                <c:pt idx="6">
                  <c:v>9.3580315864594005E-2</c:v>
                </c:pt>
                <c:pt idx="7">
                  <c:v>8.2852400012411176E-2</c:v>
                </c:pt>
                <c:pt idx="8">
                  <c:v>7.230289490831239E-2</c:v>
                </c:pt>
                <c:pt idx="9">
                  <c:v>5.8456669459182722E-2</c:v>
                </c:pt>
                <c:pt idx="10">
                  <c:v>5.3135374972850535E-2</c:v>
                </c:pt>
                <c:pt idx="11">
                  <c:v>4.3268484904899311E-2</c:v>
                </c:pt>
                <c:pt idx="12">
                  <c:v>3.5084861460175615E-2</c:v>
                </c:pt>
              </c:numCache>
            </c:numRef>
          </c:val>
          <c:extLst>
            <c:ext xmlns:c16="http://schemas.microsoft.com/office/drawing/2014/chart" uri="{C3380CC4-5D6E-409C-BE32-E72D297353CC}">
              <c16:uniqueId val="{00000001-4D76-4A58-B2AF-0C593EBBD199}"/>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2522625988545325"/>
          <c:y val="0.93454846442873718"/>
          <c:w val="0.49485026203785598"/>
          <c:h val="5.95068495659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23737812241157E-2"/>
          <c:y val="3.1648763811930915E-2"/>
          <c:w val="0.91624913924732787"/>
          <c:h val="0.80987411295810241"/>
        </c:manualLayout>
      </c:layout>
      <c:barChart>
        <c:barDir val="col"/>
        <c:grouping val="stacked"/>
        <c:varyColors val="0"/>
        <c:ser>
          <c:idx val="0"/>
          <c:order val="0"/>
          <c:tx>
            <c:strRef>
              <c:f>Sheet1!$B$1</c:f>
              <c:strCache>
                <c:ptCount val="1"/>
                <c:pt idx="0">
                  <c:v>District</c:v>
                </c:pt>
              </c:strCache>
            </c:strRef>
          </c:tx>
          <c:spPr>
            <a:solidFill>
              <a:schemeClr val="accent6"/>
            </a:solidFill>
            <a:ln>
              <a:noFill/>
            </a:ln>
            <a:effectLst/>
          </c:spPr>
          <c:invertIfNegative val="0"/>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Sheet1!$B$2:$B$31</c:f>
              <c:numCache>
                <c:formatCode>General</c:formatCode>
                <c:ptCount val="30"/>
                <c:pt idx="0">
                  <c:v>1542</c:v>
                </c:pt>
                <c:pt idx="1">
                  <c:v>1339</c:v>
                </c:pt>
                <c:pt idx="2">
                  <c:v>1435</c:v>
                </c:pt>
                <c:pt idx="3">
                  <c:v>1524</c:v>
                </c:pt>
                <c:pt idx="4">
                  <c:v>1498</c:v>
                </c:pt>
                <c:pt idx="5">
                  <c:v>1252</c:v>
                </c:pt>
                <c:pt idx="6">
                  <c:v>1690</c:v>
                </c:pt>
                <c:pt idx="7">
                  <c:v>1804</c:v>
                </c:pt>
                <c:pt idx="8">
                  <c:v>1611</c:v>
                </c:pt>
                <c:pt idx="9">
                  <c:v>1374</c:v>
                </c:pt>
                <c:pt idx="10">
                  <c:v>1333</c:v>
                </c:pt>
                <c:pt idx="11">
                  <c:v>1177</c:v>
                </c:pt>
                <c:pt idx="12">
                  <c:v>1596</c:v>
                </c:pt>
                <c:pt idx="13">
                  <c:v>1332</c:v>
                </c:pt>
                <c:pt idx="14">
                  <c:v>1406</c:v>
                </c:pt>
                <c:pt idx="15">
                  <c:v>1260</c:v>
                </c:pt>
                <c:pt idx="16">
                  <c:v>1320</c:v>
                </c:pt>
                <c:pt idx="17">
                  <c:v>1356</c:v>
                </c:pt>
                <c:pt idx="18">
                  <c:v>1159</c:v>
                </c:pt>
                <c:pt idx="19">
                  <c:v>1197</c:v>
                </c:pt>
                <c:pt idx="20">
                  <c:v>910</c:v>
                </c:pt>
                <c:pt idx="21">
                  <c:v>767</c:v>
                </c:pt>
                <c:pt idx="22">
                  <c:v>741</c:v>
                </c:pt>
                <c:pt idx="23">
                  <c:v>694</c:v>
                </c:pt>
                <c:pt idx="24">
                  <c:v>664</c:v>
                </c:pt>
                <c:pt idx="25">
                  <c:v>553</c:v>
                </c:pt>
                <c:pt idx="26">
                  <c:v>566</c:v>
                </c:pt>
                <c:pt idx="27">
                  <c:v>602</c:v>
                </c:pt>
                <c:pt idx="28">
                  <c:v>604</c:v>
                </c:pt>
                <c:pt idx="29">
                  <c:v>516</c:v>
                </c:pt>
              </c:numCache>
            </c:numRef>
          </c:val>
          <c:extLst>
            <c:ext xmlns:c16="http://schemas.microsoft.com/office/drawing/2014/chart" uri="{C3380CC4-5D6E-409C-BE32-E72D297353CC}">
              <c16:uniqueId val="{00000000-407F-4E08-9507-5A87F297CE17}"/>
            </c:ext>
          </c:extLst>
        </c:ser>
        <c:ser>
          <c:idx val="1"/>
          <c:order val="1"/>
          <c:tx>
            <c:strRef>
              <c:f>Sheet1!$C$1</c:f>
              <c:strCache>
                <c:ptCount val="1"/>
                <c:pt idx="0">
                  <c:v>Charter</c:v>
                </c:pt>
              </c:strCache>
            </c:strRef>
          </c:tx>
          <c:spPr>
            <a:solidFill>
              <a:schemeClr val="accent2"/>
            </a:solidFill>
            <a:ln>
              <a:noFill/>
            </a:ln>
            <a:effectLst/>
          </c:spPr>
          <c:invertIfNegative val="0"/>
          <c:dLbls>
            <c:dLbl>
              <c:idx val="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407F-4E08-9507-5A87F297CE17}"/>
                </c:ext>
              </c:extLst>
            </c:dLbl>
            <c:dLbl>
              <c:idx val="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407F-4E08-9507-5A87F297CE1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407F-4E08-9507-5A87F297CE1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407F-4E08-9507-5A87F297CE17}"/>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407F-4E08-9507-5A87F297CE17}"/>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A-407F-4E08-9507-5A87F297CE17}"/>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407F-4E08-9507-5A87F297CE17}"/>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407F-4E08-9507-5A87F297CE17}"/>
                </c:ext>
              </c:extLst>
            </c:dLbl>
            <c:dLbl>
              <c:idx val="8"/>
              <c:tx>
                <c:rich>
                  <a:bodyPr/>
                  <a:lstStyle/>
                  <a:p>
                    <a:fld id="{C395D5FB-06B6-4FAF-9FBD-1EB891D70F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07F-4E08-9507-5A87F297CE17}"/>
                </c:ext>
              </c:extLst>
            </c:dLbl>
            <c:dLbl>
              <c:idx val="9"/>
              <c:tx>
                <c:rich>
                  <a:bodyPr/>
                  <a:lstStyle/>
                  <a:p>
                    <a:fld id="{AA1AE9AE-7834-41F8-B919-7AFDBB4A79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07F-4E08-9507-5A87F297CE17}"/>
                </c:ext>
              </c:extLst>
            </c:dLbl>
            <c:dLbl>
              <c:idx val="10"/>
              <c:tx>
                <c:rich>
                  <a:bodyPr/>
                  <a:lstStyle/>
                  <a:p>
                    <a:fld id="{87A30C6F-50E5-4EB3-A9F6-6FA359B598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07F-4E08-9507-5A87F297CE17}"/>
                </c:ext>
              </c:extLst>
            </c:dLbl>
            <c:dLbl>
              <c:idx val="11"/>
              <c:tx>
                <c:rich>
                  <a:bodyPr/>
                  <a:lstStyle/>
                  <a:p>
                    <a:fld id="{8F34A0EF-533E-4390-92E9-C2F45AD5E6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07F-4E08-9507-5A87F297CE17}"/>
                </c:ext>
              </c:extLst>
            </c:dLbl>
            <c:dLbl>
              <c:idx val="12"/>
              <c:tx>
                <c:rich>
                  <a:bodyPr/>
                  <a:lstStyle/>
                  <a:p>
                    <a:fld id="{9D537C7A-DD63-45AF-A648-F5C38A5B93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07F-4E08-9507-5A87F297CE17}"/>
                </c:ext>
              </c:extLst>
            </c:dLbl>
            <c:dLbl>
              <c:idx val="13"/>
              <c:tx>
                <c:rich>
                  <a:bodyPr/>
                  <a:lstStyle/>
                  <a:p>
                    <a:fld id="{D514B780-7FAC-422F-9A42-7DAFFC81B8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07F-4E08-9507-5A87F297CE17}"/>
                </c:ext>
              </c:extLst>
            </c:dLbl>
            <c:dLbl>
              <c:idx val="14"/>
              <c:tx>
                <c:rich>
                  <a:bodyPr/>
                  <a:lstStyle/>
                  <a:p>
                    <a:fld id="{B959D40E-6EA7-40E6-9F42-351F18A541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07F-4E08-9507-5A87F297CE17}"/>
                </c:ext>
              </c:extLst>
            </c:dLbl>
            <c:dLbl>
              <c:idx val="15"/>
              <c:tx>
                <c:rich>
                  <a:bodyPr/>
                  <a:lstStyle/>
                  <a:p>
                    <a:fld id="{5944CE5A-9E2E-4E3A-AA05-92E5618CC1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407F-4E08-9507-5A87F297CE17}"/>
                </c:ext>
              </c:extLst>
            </c:dLbl>
            <c:dLbl>
              <c:idx val="16"/>
              <c:tx>
                <c:rich>
                  <a:bodyPr/>
                  <a:lstStyle/>
                  <a:p>
                    <a:fld id="{811E778B-2770-4652-85C2-BD9CE30375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07F-4E08-9507-5A87F297CE17}"/>
                </c:ext>
              </c:extLst>
            </c:dLbl>
            <c:dLbl>
              <c:idx val="17"/>
              <c:tx>
                <c:rich>
                  <a:bodyPr/>
                  <a:lstStyle/>
                  <a:p>
                    <a:fld id="{157148FA-66C3-441B-BD96-0D7D4D242F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407F-4E08-9507-5A87F297CE17}"/>
                </c:ext>
              </c:extLst>
            </c:dLbl>
            <c:dLbl>
              <c:idx val="18"/>
              <c:tx>
                <c:rich>
                  <a:bodyPr/>
                  <a:lstStyle/>
                  <a:p>
                    <a:fld id="{B6845AB4-11C1-4AAC-AB3E-703478729F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07F-4E08-9507-5A87F297CE17}"/>
                </c:ext>
              </c:extLst>
            </c:dLbl>
            <c:dLbl>
              <c:idx val="19"/>
              <c:tx>
                <c:rich>
                  <a:bodyPr/>
                  <a:lstStyle/>
                  <a:p>
                    <a:fld id="{B396675B-8153-4116-BE4E-6D828271FB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07F-4E08-9507-5A87F297CE17}"/>
                </c:ext>
              </c:extLst>
            </c:dLbl>
            <c:dLbl>
              <c:idx val="20"/>
              <c:tx>
                <c:rich>
                  <a:bodyPr/>
                  <a:lstStyle/>
                  <a:p>
                    <a:fld id="{DEC44B5E-E24D-4592-8D3A-2C75D76B95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07F-4E08-9507-5A87F297CE17}"/>
                </c:ext>
              </c:extLst>
            </c:dLbl>
            <c:dLbl>
              <c:idx val="21"/>
              <c:tx>
                <c:rich>
                  <a:bodyPr/>
                  <a:lstStyle/>
                  <a:p>
                    <a:fld id="{883611CD-C077-4130-BAB6-783147CC22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07F-4E08-9507-5A87F297CE17}"/>
                </c:ext>
              </c:extLst>
            </c:dLbl>
            <c:dLbl>
              <c:idx val="22"/>
              <c:tx>
                <c:rich>
                  <a:bodyPr/>
                  <a:lstStyle/>
                  <a:p>
                    <a:fld id="{438DA0AA-9BD1-4608-B559-B5681CB31F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07F-4E08-9507-5A87F297CE17}"/>
                </c:ext>
              </c:extLst>
            </c:dLbl>
            <c:dLbl>
              <c:idx val="23"/>
              <c:tx>
                <c:rich>
                  <a:bodyPr/>
                  <a:lstStyle/>
                  <a:p>
                    <a:fld id="{526E67E5-F078-4166-A4E6-AEF22EF5FF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07F-4E08-9507-5A87F297CE17}"/>
                </c:ext>
              </c:extLst>
            </c:dLbl>
            <c:dLbl>
              <c:idx val="24"/>
              <c:tx>
                <c:rich>
                  <a:bodyPr/>
                  <a:lstStyle/>
                  <a:p>
                    <a:fld id="{5811E522-5FFA-400B-A3E3-F089EB08C0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07F-4E08-9507-5A87F297CE17}"/>
                </c:ext>
              </c:extLst>
            </c:dLbl>
            <c:dLbl>
              <c:idx val="25"/>
              <c:tx>
                <c:rich>
                  <a:bodyPr/>
                  <a:lstStyle/>
                  <a:p>
                    <a:fld id="{3F342390-7B2E-4614-8C07-3CA1839949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407F-4E08-9507-5A87F297CE17}"/>
                </c:ext>
              </c:extLst>
            </c:dLbl>
            <c:dLbl>
              <c:idx val="26"/>
              <c:tx>
                <c:rich>
                  <a:bodyPr/>
                  <a:lstStyle/>
                  <a:p>
                    <a:fld id="{69171A1A-6969-4F5E-8342-3C0A3496EB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407F-4E08-9507-5A87F297CE17}"/>
                </c:ext>
              </c:extLst>
            </c:dLbl>
            <c:dLbl>
              <c:idx val="27"/>
              <c:tx>
                <c:rich>
                  <a:bodyPr/>
                  <a:lstStyle/>
                  <a:p>
                    <a:fld id="{4542577F-F1B0-42A3-9BC2-B43089B775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407F-4E08-9507-5A87F297CE17}"/>
                </c:ext>
              </c:extLst>
            </c:dLbl>
            <c:dLbl>
              <c:idx val="28"/>
              <c:tx>
                <c:rich>
                  <a:bodyPr/>
                  <a:lstStyle/>
                  <a:p>
                    <a:fld id="{B95B34E7-A155-4B90-84DD-138740DA034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407F-4E08-9507-5A87F297CE17}"/>
                </c:ext>
              </c:extLst>
            </c:dLbl>
            <c:dLbl>
              <c:idx val="29"/>
              <c:tx>
                <c:rich>
                  <a:bodyPr/>
                  <a:lstStyle/>
                  <a:p>
                    <a:fld id="{936F29D5-FDEB-4866-8C85-2E11AFF416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407F-4E08-9507-5A87F297CE17}"/>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Sheet1!$A$2:$A$31</c:f>
              <c:strCache>
                <c:ptCount val="30"/>
                <c:pt idx="0">
                  <c:v>1990-91</c:v>
                </c:pt>
                <c:pt idx="1">
                  <c:v>1991-92</c:v>
                </c:pt>
                <c:pt idx="2">
                  <c:v>1992-93</c:v>
                </c:pt>
                <c:pt idx="3">
                  <c:v>1993-94</c:v>
                </c:pt>
                <c:pt idx="4">
                  <c:v>1994-95</c:v>
                </c:pt>
                <c:pt idx="5">
                  <c:v>1995-96</c:v>
                </c:pt>
                <c:pt idx="6">
                  <c:v>1996-97</c:v>
                </c:pt>
                <c:pt idx="7">
                  <c:v>1997-98</c:v>
                </c:pt>
                <c:pt idx="8">
                  <c:v>1998-99</c:v>
                </c:pt>
                <c:pt idx="9">
                  <c:v>1999-00</c:v>
                </c:pt>
                <c:pt idx="10">
                  <c:v>2000-01</c:v>
                </c:pt>
                <c:pt idx="11">
                  <c:v>2001-02</c:v>
                </c:pt>
                <c:pt idx="12">
                  <c:v>2002-03</c:v>
                </c:pt>
                <c:pt idx="13">
                  <c:v>2003-04</c:v>
                </c:pt>
                <c:pt idx="14">
                  <c:v>2004-05</c:v>
                </c:pt>
                <c:pt idx="15">
                  <c:v>2005-06</c:v>
                </c:pt>
                <c:pt idx="16">
                  <c:v>2006-07</c:v>
                </c:pt>
                <c:pt idx="17">
                  <c:v>2007-08</c:v>
                </c:pt>
                <c:pt idx="18">
                  <c:v>2008-09</c:v>
                </c:pt>
                <c:pt idx="19">
                  <c:v>2009-10</c:v>
                </c:pt>
                <c:pt idx="20">
                  <c:v>2010-11</c:v>
                </c:pt>
                <c:pt idx="21">
                  <c:v>2011-12</c:v>
                </c:pt>
                <c:pt idx="22">
                  <c:v>2012-13</c:v>
                </c:pt>
                <c:pt idx="23">
                  <c:v>2013-14</c:v>
                </c:pt>
                <c:pt idx="24">
                  <c:v>2014-15</c:v>
                </c:pt>
                <c:pt idx="25">
                  <c:v>2015-16</c:v>
                </c:pt>
                <c:pt idx="26">
                  <c:v>2016-17</c:v>
                </c:pt>
                <c:pt idx="27">
                  <c:v>2017-18</c:v>
                </c:pt>
                <c:pt idx="28">
                  <c:v>2018-19</c:v>
                </c:pt>
                <c:pt idx="29">
                  <c:v>2019-20</c:v>
                </c:pt>
              </c:strCache>
            </c:strRef>
          </c:cat>
          <c:val>
            <c:numRef>
              <c:f>Sheet1!$C$2:$C$31</c:f>
              <c:numCache>
                <c:formatCode>General</c:formatCode>
                <c:ptCount val="30"/>
                <c:pt idx="8">
                  <c:v>178</c:v>
                </c:pt>
                <c:pt idx="9">
                  <c:v>473</c:v>
                </c:pt>
                <c:pt idx="10">
                  <c:v>363</c:v>
                </c:pt>
                <c:pt idx="11">
                  <c:v>420</c:v>
                </c:pt>
                <c:pt idx="12">
                  <c:v>363</c:v>
                </c:pt>
                <c:pt idx="13">
                  <c:v>353</c:v>
                </c:pt>
                <c:pt idx="14">
                  <c:v>477</c:v>
                </c:pt>
                <c:pt idx="15">
                  <c:v>430</c:v>
                </c:pt>
                <c:pt idx="16">
                  <c:v>375</c:v>
                </c:pt>
                <c:pt idx="17">
                  <c:v>412</c:v>
                </c:pt>
                <c:pt idx="18">
                  <c:v>451</c:v>
                </c:pt>
                <c:pt idx="19">
                  <c:v>420</c:v>
                </c:pt>
                <c:pt idx="20">
                  <c:v>451</c:v>
                </c:pt>
                <c:pt idx="21">
                  <c:v>506</c:v>
                </c:pt>
                <c:pt idx="22">
                  <c:v>485</c:v>
                </c:pt>
                <c:pt idx="23">
                  <c:v>542</c:v>
                </c:pt>
                <c:pt idx="24">
                  <c:v>513</c:v>
                </c:pt>
                <c:pt idx="25">
                  <c:v>390</c:v>
                </c:pt>
                <c:pt idx="26">
                  <c:v>349</c:v>
                </c:pt>
                <c:pt idx="27">
                  <c:v>435</c:v>
                </c:pt>
                <c:pt idx="28">
                  <c:v>397</c:v>
                </c:pt>
                <c:pt idx="29">
                  <c:v>317</c:v>
                </c:pt>
              </c:numCache>
            </c:numRef>
          </c:val>
          <c:extLst>
            <c:ext xmlns:c15="http://schemas.microsoft.com/office/drawing/2012/chart" uri="{02D57815-91ED-43cb-92C2-25804820EDAC}">
              <c15:datalabelsRange>
                <c15:f>Sheet1!$D$2:$D$31</c15:f>
                <c15:dlblRangeCache>
                  <c:ptCount val="30"/>
                  <c:pt idx="0">
                    <c:v>0%</c:v>
                  </c:pt>
                  <c:pt idx="1">
                    <c:v>0%</c:v>
                  </c:pt>
                  <c:pt idx="2">
                    <c:v>0%</c:v>
                  </c:pt>
                  <c:pt idx="3">
                    <c:v>0%</c:v>
                  </c:pt>
                  <c:pt idx="4">
                    <c:v>0%</c:v>
                  </c:pt>
                  <c:pt idx="5">
                    <c:v>0%</c:v>
                  </c:pt>
                  <c:pt idx="6">
                    <c:v>0%</c:v>
                  </c:pt>
                  <c:pt idx="7">
                    <c:v>0%</c:v>
                  </c:pt>
                  <c:pt idx="8">
                    <c:v>10%</c:v>
                  </c:pt>
                  <c:pt idx="9">
                    <c:v>26%</c:v>
                  </c:pt>
                  <c:pt idx="10">
                    <c:v>21%</c:v>
                  </c:pt>
                  <c:pt idx="11">
                    <c:v>26%</c:v>
                  </c:pt>
                  <c:pt idx="12">
                    <c:v>19%</c:v>
                  </c:pt>
                  <c:pt idx="13">
                    <c:v>21%</c:v>
                  </c:pt>
                  <c:pt idx="14">
                    <c:v>25%</c:v>
                  </c:pt>
                  <c:pt idx="15">
                    <c:v>25%</c:v>
                  </c:pt>
                  <c:pt idx="16">
                    <c:v>22%</c:v>
                  </c:pt>
                  <c:pt idx="17">
                    <c:v>23%</c:v>
                  </c:pt>
                  <c:pt idx="18">
                    <c:v>28%</c:v>
                  </c:pt>
                  <c:pt idx="19">
                    <c:v>26%</c:v>
                  </c:pt>
                  <c:pt idx="20">
                    <c:v>33%</c:v>
                  </c:pt>
                  <c:pt idx="21">
                    <c:v>40%</c:v>
                  </c:pt>
                  <c:pt idx="22">
                    <c:v>40%</c:v>
                  </c:pt>
                  <c:pt idx="23">
                    <c:v>44%</c:v>
                  </c:pt>
                  <c:pt idx="24">
                    <c:v>44%</c:v>
                  </c:pt>
                  <c:pt idx="25">
                    <c:v>41%</c:v>
                  </c:pt>
                  <c:pt idx="26">
                    <c:v>38%</c:v>
                  </c:pt>
                  <c:pt idx="27">
                    <c:v>42%</c:v>
                  </c:pt>
                  <c:pt idx="28">
                    <c:v>40%</c:v>
                  </c:pt>
                  <c:pt idx="29">
                    <c:v>38%</c:v>
                  </c:pt>
                </c15:dlblRangeCache>
              </c15:datalabelsRange>
            </c:ext>
            <c:ext xmlns:c16="http://schemas.microsoft.com/office/drawing/2014/chart" uri="{C3380CC4-5D6E-409C-BE32-E72D297353CC}">
              <c16:uniqueId val="{00000001-407F-4E08-9507-5A87F297CE17}"/>
            </c:ext>
          </c:extLst>
        </c:ser>
        <c:dLbls>
          <c:showLegendKey val="0"/>
          <c:showVal val="0"/>
          <c:showCatName val="0"/>
          <c:showSerName val="0"/>
          <c:showPercent val="0"/>
          <c:showBubbleSize val="0"/>
        </c:dLbls>
        <c:gapWidth val="30"/>
        <c:overlap val="100"/>
        <c:axId val="385273696"/>
        <c:axId val="385280256"/>
      </c:barChart>
      <c:catAx>
        <c:axId val="3852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80256"/>
        <c:crosses val="autoZero"/>
        <c:auto val="1"/>
        <c:lblAlgn val="ctr"/>
        <c:lblOffset val="100"/>
        <c:noMultiLvlLbl val="0"/>
      </c:catAx>
      <c:valAx>
        <c:axId val="38528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273696"/>
        <c:crosses val="autoZero"/>
        <c:crossBetween val="between"/>
      </c:valAx>
      <c:spPr>
        <a:noFill/>
        <a:ln>
          <a:noFill/>
        </a:ln>
        <a:effectLst/>
      </c:spPr>
    </c:plotArea>
    <c:legend>
      <c:legendPos val="b"/>
      <c:layout>
        <c:manualLayout>
          <c:xMode val="edge"/>
          <c:yMode val="edge"/>
          <c:x val="0.76349011506641518"/>
          <c:y val="5.2304688765756065E-2"/>
          <c:w val="0.17815737513685106"/>
          <c:h val="6.02843821762427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0.0%</c:formatCode>
                <c:ptCount val="3"/>
                <c:pt idx="0">
                  <c:v>0.71555397727272729</c:v>
                </c:pt>
                <c:pt idx="1">
                  <c:v>0.71555397727272729</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0.0%</c:formatCode>
                <c:ptCount val="3"/>
                <c:pt idx="0">
                  <c:v>0.76977664480624897</c:v>
                </c:pt>
                <c:pt idx="1">
                  <c:v>0.75849277004970328</c:v>
                </c:pt>
                <c:pt idx="2">
                  <c:v>0.8026793919517069</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3231459140126568"/>
          <c:y val="0.93137979900801371"/>
          <c:w val="0.36590242396171069"/>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Size</c:v>
                </c:pt>
              </c:strCache>
            </c:strRef>
          </c:tx>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9E17-4F2F-98A0-FF4E11AE69D0}"/>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9E17-4F2F-98A0-FF4E11AE69D0}"/>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9E17-4F2F-98A0-FF4E11AE69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Older Schools</c:v>
                </c:pt>
                <c:pt idx="1">
                  <c:v>New Schools Started in the 1990s</c:v>
                </c:pt>
                <c:pt idx="2">
                  <c:v>New Schools Started in the 2000s</c:v>
                </c:pt>
                <c:pt idx="3">
                  <c:v>New Schools Started in the 2010s</c:v>
                </c:pt>
              </c:strCache>
            </c:strRef>
          </c:cat>
          <c:val>
            <c:numRef>
              <c:f>Sheet1!$B$2:$B$5</c:f>
              <c:numCache>
                <c:formatCode>0</c:formatCode>
                <c:ptCount val="4"/>
                <c:pt idx="0">
                  <c:v>744.05056890012645</c:v>
                </c:pt>
                <c:pt idx="1">
                  <c:v>529.1882352941177</c:v>
                </c:pt>
                <c:pt idx="2">
                  <c:v>467.77972709551659</c:v>
                </c:pt>
                <c:pt idx="3">
                  <c:v>395.16893732970027</c:v>
                </c:pt>
              </c:numCache>
            </c:numRef>
          </c:val>
          <c:extLst>
            <c:ext xmlns:c16="http://schemas.microsoft.com/office/drawing/2014/chart" uri="{C3380CC4-5D6E-409C-BE32-E72D297353CC}">
              <c16:uniqueId val="{00000000-9E17-4F2F-98A0-FF4E11AE69D0}"/>
            </c:ext>
          </c:extLst>
        </c:ser>
        <c:dLbls>
          <c:showLegendKey val="0"/>
          <c:showVal val="0"/>
          <c:showCatName val="0"/>
          <c:showSerName val="0"/>
          <c:showPercent val="0"/>
          <c:showBubbleSize val="0"/>
        </c:dLbls>
        <c:gapWidth val="219"/>
        <c:overlap val="-27"/>
        <c:axId val="1369643152"/>
        <c:axId val="1369641072"/>
      </c:barChart>
      <c:catAx>
        <c:axId val="136964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641072"/>
        <c:crosses val="autoZero"/>
        <c:auto val="1"/>
        <c:lblAlgn val="ctr"/>
        <c:lblOffset val="100"/>
        <c:noMultiLvlLbl val="0"/>
      </c:catAx>
      <c:valAx>
        <c:axId val="1369641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964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46716740015643E-2"/>
          <c:y val="3.8870870775260878E-2"/>
          <c:w val="0.91634639825756703"/>
          <c:h val="0.86898063520545654"/>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Sheet1!$B$2:$N$2</c:f>
              <c:numCache>
                <c:formatCode>0</c:formatCode>
                <c:ptCount val="13"/>
                <c:pt idx="0">
                  <c:v>605.36227045075123</c:v>
                </c:pt>
                <c:pt idx="1">
                  <c:v>605.36227045075123</c:v>
                </c:pt>
                <c:pt idx="2">
                  <c:v>605.77629382303837</c:v>
                </c:pt>
                <c:pt idx="3">
                  <c:v>606.22408026755852</c:v>
                </c:pt>
                <c:pt idx="4">
                  <c:v>608.4502529510961</c:v>
                </c:pt>
                <c:pt idx="5">
                  <c:v>611.40640809443505</c:v>
                </c:pt>
                <c:pt idx="6">
                  <c:v>776.61883408071753</c:v>
                </c:pt>
                <c:pt idx="7">
                  <c:v>773.38073394495416</c:v>
                </c:pt>
                <c:pt idx="8">
                  <c:v>771.88181818181818</c:v>
                </c:pt>
                <c:pt idx="9">
                  <c:v>1416.2551020408164</c:v>
                </c:pt>
                <c:pt idx="10">
                  <c:v>1389.7272727272727</c:v>
                </c:pt>
                <c:pt idx="11">
                  <c:v>1391.8383838383838</c:v>
                </c:pt>
                <c:pt idx="12">
                  <c:v>1386.8585858585859</c:v>
                </c:pt>
              </c:numCache>
            </c:numRef>
          </c:val>
          <c:extLst>
            <c:ext xmlns:c16="http://schemas.microsoft.com/office/drawing/2014/chart" uri="{C3380CC4-5D6E-409C-BE32-E72D297353CC}">
              <c16:uniqueId val="{00000000-F5FC-42AE-9F20-0708B618219C}"/>
            </c:ext>
          </c:extLst>
        </c:ser>
        <c:ser>
          <c:idx val="1"/>
          <c:order val="1"/>
          <c:tx>
            <c:strRef>
              <c:f>Sheet1!$A$3</c:f>
              <c:strCache>
                <c:ptCount val="1"/>
                <c:pt idx="0">
                  <c:v>New Schools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Sheet1!$B$3:$N$3</c:f>
              <c:numCache>
                <c:formatCode>0</c:formatCode>
                <c:ptCount val="13"/>
                <c:pt idx="0">
                  <c:v>548.45205479452056</c:v>
                </c:pt>
                <c:pt idx="1">
                  <c:v>548.45205479452056</c:v>
                </c:pt>
                <c:pt idx="2">
                  <c:v>553</c:v>
                </c:pt>
                <c:pt idx="3">
                  <c:v>557.63380281690138</c:v>
                </c:pt>
                <c:pt idx="4">
                  <c:v>558.79999999999995</c:v>
                </c:pt>
                <c:pt idx="5">
                  <c:v>554.4084507042254</c:v>
                </c:pt>
                <c:pt idx="6">
                  <c:v>567.68571428571431</c:v>
                </c:pt>
                <c:pt idx="7">
                  <c:v>570.4202898550725</c:v>
                </c:pt>
                <c:pt idx="8">
                  <c:v>565.29577464788736</c:v>
                </c:pt>
                <c:pt idx="9">
                  <c:v>549</c:v>
                </c:pt>
                <c:pt idx="10">
                  <c:v>549.4375</c:v>
                </c:pt>
                <c:pt idx="11">
                  <c:v>546.9375</c:v>
                </c:pt>
                <c:pt idx="12">
                  <c:v>546.48749999999995</c:v>
                </c:pt>
              </c:numCache>
            </c:numRef>
          </c:val>
          <c:extLst>
            <c:ext xmlns:c16="http://schemas.microsoft.com/office/drawing/2014/chart" uri="{C3380CC4-5D6E-409C-BE32-E72D297353CC}">
              <c16:uniqueId val="{00000001-F5FC-42AE-9F20-0708B618219C}"/>
            </c:ext>
          </c:extLst>
        </c:ser>
        <c:ser>
          <c:idx val="2"/>
          <c:order val="2"/>
          <c:tx>
            <c:strRef>
              <c:f>Sheet1!$A$4</c:f>
              <c:strCache>
                <c:ptCount val="1"/>
                <c:pt idx="0">
                  <c:v>New Schools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Sheet1!$B$4:$N$4</c:f>
              <c:numCache>
                <c:formatCode>0</c:formatCode>
                <c:ptCount val="13"/>
                <c:pt idx="0">
                  <c:v>589.27272727272725</c:v>
                </c:pt>
                <c:pt idx="1">
                  <c:v>592.6219512195122</c:v>
                </c:pt>
                <c:pt idx="2">
                  <c:v>589.27272727272725</c:v>
                </c:pt>
                <c:pt idx="3">
                  <c:v>600.93788819875772</c:v>
                </c:pt>
                <c:pt idx="4">
                  <c:v>597.56603773584902</c:v>
                </c:pt>
                <c:pt idx="5">
                  <c:v>595.15853658536582</c:v>
                </c:pt>
                <c:pt idx="6">
                  <c:v>561.34322033898309</c:v>
                </c:pt>
                <c:pt idx="7">
                  <c:v>558.30084745762713</c:v>
                </c:pt>
                <c:pt idx="8">
                  <c:v>556.96624472573842</c:v>
                </c:pt>
                <c:pt idx="9">
                  <c:v>494.56272401433694</c:v>
                </c:pt>
                <c:pt idx="10">
                  <c:v>490.88652482269504</c:v>
                </c:pt>
                <c:pt idx="11">
                  <c:v>490.88652482269504</c:v>
                </c:pt>
                <c:pt idx="12">
                  <c:v>482.86832740213521</c:v>
                </c:pt>
              </c:numCache>
            </c:numRef>
          </c:val>
          <c:extLst>
            <c:ext xmlns:c16="http://schemas.microsoft.com/office/drawing/2014/chart" uri="{C3380CC4-5D6E-409C-BE32-E72D297353CC}">
              <c16:uniqueId val="{00000002-F5FC-42AE-9F20-0708B618219C}"/>
            </c:ext>
          </c:extLst>
        </c:ser>
        <c:ser>
          <c:idx val="3"/>
          <c:order val="3"/>
          <c:tx>
            <c:strRef>
              <c:f>Sheet1!$A$5</c:f>
              <c:strCache>
                <c:ptCount val="1"/>
                <c:pt idx="0">
                  <c:v>New Schools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Sheet1!$B$5:$N$5</c:f>
              <c:numCache>
                <c:formatCode>0</c:formatCode>
                <c:ptCount val="13"/>
                <c:pt idx="0">
                  <c:v>429.58064516129031</c:v>
                </c:pt>
                <c:pt idx="1">
                  <c:v>434.62841530054646</c:v>
                </c:pt>
                <c:pt idx="2">
                  <c:v>465.0242424242424</c:v>
                </c:pt>
                <c:pt idx="3">
                  <c:v>484.25490196078431</c:v>
                </c:pt>
                <c:pt idx="4">
                  <c:v>493.0625</c:v>
                </c:pt>
                <c:pt idx="5">
                  <c:v>489.8</c:v>
                </c:pt>
                <c:pt idx="6">
                  <c:v>466.93793103448274</c:v>
                </c:pt>
                <c:pt idx="7">
                  <c:v>476.37007874015745</c:v>
                </c:pt>
                <c:pt idx="8">
                  <c:v>474.30630630630628</c:v>
                </c:pt>
                <c:pt idx="9">
                  <c:v>422.55855855855856</c:v>
                </c:pt>
                <c:pt idx="10">
                  <c:v>420.04545454545456</c:v>
                </c:pt>
                <c:pt idx="11">
                  <c:v>421.21904761904761</c:v>
                </c:pt>
                <c:pt idx="12">
                  <c:v>422.08080808080808</c:v>
                </c:pt>
              </c:numCache>
            </c:numRef>
          </c:val>
          <c:extLst>
            <c:ext xmlns:c16="http://schemas.microsoft.com/office/drawing/2014/chart" uri="{C3380CC4-5D6E-409C-BE32-E72D297353CC}">
              <c16:uniqueId val="{00000004-F5FC-42AE-9F20-0708B618219C}"/>
            </c:ext>
          </c:extLst>
        </c:ser>
        <c:dLbls>
          <c:showLegendKey val="0"/>
          <c:showVal val="0"/>
          <c:showCatName val="0"/>
          <c:showSerName val="0"/>
          <c:showPercent val="0"/>
          <c:showBubbleSize val="0"/>
        </c:dLbls>
        <c:gapWidth val="219"/>
        <c:overlap val="-27"/>
        <c:axId val="18705184"/>
        <c:axId val="18724736"/>
      </c:barChart>
      <c:catAx>
        <c:axId val="187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4736"/>
        <c:crosses val="autoZero"/>
        <c:auto val="1"/>
        <c:lblAlgn val="ctr"/>
        <c:lblOffset val="100"/>
        <c:noMultiLvlLbl val="0"/>
      </c:catAx>
      <c:valAx>
        <c:axId val="18724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05184"/>
        <c:crosses val="autoZero"/>
        <c:crossBetween val="between"/>
      </c:valAx>
      <c:spPr>
        <a:noFill/>
        <a:ln>
          <a:noFill/>
        </a:ln>
        <a:effectLst/>
      </c:spPr>
    </c:plotArea>
    <c:legend>
      <c:legendPos val="b"/>
      <c:layout>
        <c:manualLayout>
          <c:xMode val="edge"/>
          <c:yMode val="edge"/>
          <c:x val="7.9971263195012535E-2"/>
          <c:y val="0.15304074820386154"/>
          <c:w val="0.29757929936039312"/>
          <c:h val="0.2250039414515994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Schools Opened</c:v>
                </c:pt>
              </c:strCache>
            </c:strRef>
          </c:tx>
          <c:spPr>
            <a:solidFill>
              <a:schemeClr val="accent6"/>
            </a:solidFill>
            <a:ln>
              <a:noFill/>
            </a:ln>
            <a:effectLst/>
          </c:spPr>
          <c:invertIfNegative val="0"/>
          <c:cat>
            <c:strRef>
              <c:f>Sheet1!$A$2:$A$52</c:f>
              <c:strCache>
                <c:ptCount val="51"/>
                <c:pt idx="0">
                  <c:v>TX</c:v>
                </c:pt>
                <c:pt idx="1">
                  <c:v>CA</c:v>
                </c:pt>
                <c:pt idx="2">
                  <c:v>FL</c:v>
                </c:pt>
                <c:pt idx="3">
                  <c:v>AZ</c:v>
                </c:pt>
                <c:pt idx="4">
                  <c:v>NY</c:v>
                </c:pt>
                <c:pt idx="5">
                  <c:v>NC</c:v>
                </c:pt>
                <c:pt idx="6">
                  <c:v>WA</c:v>
                </c:pt>
                <c:pt idx="7">
                  <c:v>CO</c:v>
                </c:pt>
                <c:pt idx="8">
                  <c:v>MN</c:v>
                </c:pt>
                <c:pt idx="9">
                  <c:v>GA</c:v>
                </c:pt>
                <c:pt idx="10">
                  <c:v>NV</c:v>
                </c:pt>
                <c:pt idx="11">
                  <c:v>UT</c:v>
                </c:pt>
                <c:pt idx="12">
                  <c:v>TN</c:v>
                </c:pt>
                <c:pt idx="13">
                  <c:v>NJ</c:v>
                </c:pt>
                <c:pt idx="14">
                  <c:v>MO</c:v>
                </c:pt>
                <c:pt idx="15">
                  <c:v>NM</c:v>
                </c:pt>
                <c:pt idx="16">
                  <c:v>MD</c:v>
                </c:pt>
                <c:pt idx="17">
                  <c:v>ID</c:v>
                </c:pt>
                <c:pt idx="18">
                  <c:v>SC</c:v>
                </c:pt>
                <c:pt idx="19">
                  <c:v>WI</c:v>
                </c:pt>
                <c:pt idx="20">
                  <c:v>VA</c:v>
                </c:pt>
                <c:pt idx="21">
                  <c:v>MT</c:v>
                </c:pt>
                <c:pt idx="22">
                  <c:v>MI</c:v>
                </c:pt>
                <c:pt idx="23">
                  <c:v>OR</c:v>
                </c:pt>
                <c:pt idx="24">
                  <c:v>HI</c:v>
                </c:pt>
                <c:pt idx="25">
                  <c:v>DE</c:v>
                </c:pt>
                <c:pt idx="26">
                  <c:v>AL</c:v>
                </c:pt>
                <c:pt idx="27">
                  <c:v>NH</c:v>
                </c:pt>
                <c:pt idx="28">
                  <c:v>DC</c:v>
                </c:pt>
                <c:pt idx="29">
                  <c:v>AK</c:v>
                </c:pt>
                <c:pt idx="30">
                  <c:v>MA</c:v>
                </c:pt>
                <c:pt idx="31">
                  <c:v>CT</c:v>
                </c:pt>
                <c:pt idx="32">
                  <c:v>RI</c:v>
                </c:pt>
                <c:pt idx="33">
                  <c:v>MS</c:v>
                </c:pt>
                <c:pt idx="34">
                  <c:v>KY</c:v>
                </c:pt>
                <c:pt idx="35">
                  <c:v>IN</c:v>
                </c:pt>
                <c:pt idx="36">
                  <c:v>IL</c:v>
                </c:pt>
                <c:pt idx="37">
                  <c:v>WY</c:v>
                </c:pt>
                <c:pt idx="38">
                  <c:v>VT</c:v>
                </c:pt>
                <c:pt idx="39">
                  <c:v>AR</c:v>
                </c:pt>
                <c:pt idx="40">
                  <c:v>SD</c:v>
                </c:pt>
                <c:pt idx="41">
                  <c:v>OK</c:v>
                </c:pt>
                <c:pt idx="42">
                  <c:v>ND</c:v>
                </c:pt>
                <c:pt idx="43">
                  <c:v>LA</c:v>
                </c:pt>
                <c:pt idx="44">
                  <c:v>ME</c:v>
                </c:pt>
                <c:pt idx="45">
                  <c:v>KS</c:v>
                </c:pt>
                <c:pt idx="46">
                  <c:v>NE</c:v>
                </c:pt>
                <c:pt idx="47">
                  <c:v>OH</c:v>
                </c:pt>
                <c:pt idx="48">
                  <c:v>IA</c:v>
                </c:pt>
                <c:pt idx="49">
                  <c:v>PA</c:v>
                </c:pt>
                <c:pt idx="50">
                  <c:v>WV</c:v>
                </c:pt>
              </c:strCache>
            </c:strRef>
          </c:cat>
          <c:val>
            <c:numRef>
              <c:f>Sheet1!$B$2:$B$52</c:f>
              <c:numCache>
                <c:formatCode>#,##0</c:formatCode>
                <c:ptCount val="51"/>
                <c:pt idx="0">
                  <c:v>3815</c:v>
                </c:pt>
                <c:pt idx="1">
                  <c:v>3527</c:v>
                </c:pt>
                <c:pt idx="2">
                  <c:v>1918</c:v>
                </c:pt>
                <c:pt idx="3">
                  <c:v>1169</c:v>
                </c:pt>
                <c:pt idx="4">
                  <c:v>1467</c:v>
                </c:pt>
                <c:pt idx="5">
                  <c:v>1079</c:v>
                </c:pt>
                <c:pt idx="6">
                  <c:v>831</c:v>
                </c:pt>
                <c:pt idx="7">
                  <c:v>820</c:v>
                </c:pt>
                <c:pt idx="8">
                  <c:v>1042</c:v>
                </c:pt>
                <c:pt idx="9">
                  <c:v>1085</c:v>
                </c:pt>
                <c:pt idx="10">
                  <c:v>407</c:v>
                </c:pt>
                <c:pt idx="11">
                  <c:v>428</c:v>
                </c:pt>
                <c:pt idx="12">
                  <c:v>626</c:v>
                </c:pt>
                <c:pt idx="13">
                  <c:v>578</c:v>
                </c:pt>
                <c:pt idx="14">
                  <c:v>616</c:v>
                </c:pt>
                <c:pt idx="15">
                  <c:v>290</c:v>
                </c:pt>
                <c:pt idx="16">
                  <c:v>326</c:v>
                </c:pt>
                <c:pt idx="17">
                  <c:v>300</c:v>
                </c:pt>
                <c:pt idx="18">
                  <c:v>421</c:v>
                </c:pt>
                <c:pt idx="19">
                  <c:v>607</c:v>
                </c:pt>
                <c:pt idx="20">
                  <c:v>499</c:v>
                </c:pt>
                <c:pt idx="21">
                  <c:v>174</c:v>
                </c:pt>
                <c:pt idx="22">
                  <c:v>1281</c:v>
                </c:pt>
                <c:pt idx="23">
                  <c:v>349</c:v>
                </c:pt>
                <c:pt idx="24">
                  <c:v>63</c:v>
                </c:pt>
                <c:pt idx="25">
                  <c:v>84</c:v>
                </c:pt>
                <c:pt idx="26">
                  <c:v>380</c:v>
                </c:pt>
                <c:pt idx="27">
                  <c:v>111</c:v>
                </c:pt>
                <c:pt idx="28">
                  <c:v>136</c:v>
                </c:pt>
                <c:pt idx="29">
                  <c:v>111</c:v>
                </c:pt>
                <c:pt idx="30">
                  <c:v>593</c:v>
                </c:pt>
                <c:pt idx="31">
                  <c:v>201</c:v>
                </c:pt>
                <c:pt idx="32">
                  <c:v>100</c:v>
                </c:pt>
                <c:pt idx="33">
                  <c:v>241</c:v>
                </c:pt>
                <c:pt idx="34">
                  <c:v>449</c:v>
                </c:pt>
                <c:pt idx="35">
                  <c:v>448</c:v>
                </c:pt>
                <c:pt idx="36">
                  <c:v>1079</c:v>
                </c:pt>
                <c:pt idx="37">
                  <c:v>83</c:v>
                </c:pt>
                <c:pt idx="38">
                  <c:v>38</c:v>
                </c:pt>
                <c:pt idx="39">
                  <c:v>318</c:v>
                </c:pt>
                <c:pt idx="40">
                  <c:v>189</c:v>
                </c:pt>
                <c:pt idx="41">
                  <c:v>435</c:v>
                </c:pt>
                <c:pt idx="42">
                  <c:v>65</c:v>
                </c:pt>
                <c:pt idx="43">
                  <c:v>316</c:v>
                </c:pt>
                <c:pt idx="44">
                  <c:v>128</c:v>
                </c:pt>
                <c:pt idx="45">
                  <c:v>318</c:v>
                </c:pt>
                <c:pt idx="46">
                  <c:v>261</c:v>
                </c:pt>
                <c:pt idx="47">
                  <c:v>944</c:v>
                </c:pt>
                <c:pt idx="48">
                  <c:v>240</c:v>
                </c:pt>
                <c:pt idx="49">
                  <c:v>779</c:v>
                </c:pt>
                <c:pt idx="50">
                  <c:v>147</c:v>
                </c:pt>
              </c:numCache>
            </c:numRef>
          </c:val>
          <c:extLst>
            <c:ext xmlns:c16="http://schemas.microsoft.com/office/drawing/2014/chart" uri="{C3380CC4-5D6E-409C-BE32-E72D297353CC}">
              <c16:uniqueId val="{00000000-1F83-45C0-A7E6-E5DDFB45034C}"/>
            </c:ext>
          </c:extLst>
        </c:ser>
        <c:ser>
          <c:idx val="1"/>
          <c:order val="1"/>
          <c:tx>
            <c:strRef>
              <c:f>Sheet1!$C$1</c:f>
              <c:strCache>
                <c:ptCount val="1"/>
                <c:pt idx="0">
                  <c:v>Schools Closed</c:v>
                </c:pt>
              </c:strCache>
            </c:strRef>
          </c:tx>
          <c:spPr>
            <a:solidFill>
              <a:schemeClr val="accent1"/>
            </a:solidFill>
            <a:ln>
              <a:noFill/>
            </a:ln>
            <a:effectLst/>
          </c:spPr>
          <c:invertIfNegative val="0"/>
          <c:cat>
            <c:strRef>
              <c:f>Sheet1!$A$2:$A$52</c:f>
              <c:strCache>
                <c:ptCount val="51"/>
                <c:pt idx="0">
                  <c:v>TX</c:v>
                </c:pt>
                <c:pt idx="1">
                  <c:v>CA</c:v>
                </c:pt>
                <c:pt idx="2">
                  <c:v>FL</c:v>
                </c:pt>
                <c:pt idx="3">
                  <c:v>AZ</c:v>
                </c:pt>
                <c:pt idx="4">
                  <c:v>NY</c:v>
                </c:pt>
                <c:pt idx="5">
                  <c:v>NC</c:v>
                </c:pt>
                <c:pt idx="6">
                  <c:v>WA</c:v>
                </c:pt>
                <c:pt idx="7">
                  <c:v>CO</c:v>
                </c:pt>
                <c:pt idx="8">
                  <c:v>MN</c:v>
                </c:pt>
                <c:pt idx="9">
                  <c:v>GA</c:v>
                </c:pt>
                <c:pt idx="10">
                  <c:v>NV</c:v>
                </c:pt>
                <c:pt idx="11">
                  <c:v>UT</c:v>
                </c:pt>
                <c:pt idx="12">
                  <c:v>TN</c:v>
                </c:pt>
                <c:pt idx="13">
                  <c:v>NJ</c:v>
                </c:pt>
                <c:pt idx="14">
                  <c:v>MO</c:v>
                </c:pt>
                <c:pt idx="15">
                  <c:v>NM</c:v>
                </c:pt>
                <c:pt idx="16">
                  <c:v>MD</c:v>
                </c:pt>
                <c:pt idx="17">
                  <c:v>ID</c:v>
                </c:pt>
                <c:pt idx="18">
                  <c:v>SC</c:v>
                </c:pt>
                <c:pt idx="19">
                  <c:v>WI</c:v>
                </c:pt>
                <c:pt idx="20">
                  <c:v>VA</c:v>
                </c:pt>
                <c:pt idx="21">
                  <c:v>MT</c:v>
                </c:pt>
                <c:pt idx="22">
                  <c:v>MI</c:v>
                </c:pt>
                <c:pt idx="23">
                  <c:v>OR</c:v>
                </c:pt>
                <c:pt idx="24">
                  <c:v>HI</c:v>
                </c:pt>
                <c:pt idx="25">
                  <c:v>DE</c:v>
                </c:pt>
                <c:pt idx="26">
                  <c:v>AL</c:v>
                </c:pt>
                <c:pt idx="27">
                  <c:v>NH</c:v>
                </c:pt>
                <c:pt idx="28">
                  <c:v>DC</c:v>
                </c:pt>
                <c:pt idx="29">
                  <c:v>AK</c:v>
                </c:pt>
                <c:pt idx="30">
                  <c:v>MA</c:v>
                </c:pt>
                <c:pt idx="31">
                  <c:v>CT</c:v>
                </c:pt>
                <c:pt idx="32">
                  <c:v>RI</c:v>
                </c:pt>
                <c:pt idx="33">
                  <c:v>MS</c:v>
                </c:pt>
                <c:pt idx="34">
                  <c:v>KY</c:v>
                </c:pt>
                <c:pt idx="35">
                  <c:v>IN</c:v>
                </c:pt>
                <c:pt idx="36">
                  <c:v>IL</c:v>
                </c:pt>
                <c:pt idx="37">
                  <c:v>WY</c:v>
                </c:pt>
                <c:pt idx="38">
                  <c:v>VT</c:v>
                </c:pt>
                <c:pt idx="39">
                  <c:v>AR</c:v>
                </c:pt>
                <c:pt idx="40">
                  <c:v>SD</c:v>
                </c:pt>
                <c:pt idx="41">
                  <c:v>OK</c:v>
                </c:pt>
                <c:pt idx="42">
                  <c:v>ND</c:v>
                </c:pt>
                <c:pt idx="43">
                  <c:v>LA</c:v>
                </c:pt>
                <c:pt idx="44">
                  <c:v>ME</c:v>
                </c:pt>
                <c:pt idx="45">
                  <c:v>KS</c:v>
                </c:pt>
                <c:pt idx="46">
                  <c:v>NE</c:v>
                </c:pt>
                <c:pt idx="47">
                  <c:v>OH</c:v>
                </c:pt>
                <c:pt idx="48">
                  <c:v>IA</c:v>
                </c:pt>
                <c:pt idx="49">
                  <c:v>PA</c:v>
                </c:pt>
                <c:pt idx="50">
                  <c:v>WV</c:v>
                </c:pt>
              </c:strCache>
            </c:strRef>
          </c:cat>
          <c:val>
            <c:numRef>
              <c:f>Sheet1!$C$2:$C$52</c:f>
              <c:numCache>
                <c:formatCode>General</c:formatCode>
                <c:ptCount val="51"/>
                <c:pt idx="0">
                  <c:v>-1045</c:v>
                </c:pt>
                <c:pt idx="1">
                  <c:v>-943</c:v>
                </c:pt>
                <c:pt idx="2">
                  <c:v>-309</c:v>
                </c:pt>
                <c:pt idx="3">
                  <c:v>-162</c:v>
                </c:pt>
                <c:pt idx="4">
                  <c:v>-671</c:v>
                </c:pt>
                <c:pt idx="5">
                  <c:v>-366</c:v>
                </c:pt>
                <c:pt idx="6">
                  <c:v>-219</c:v>
                </c:pt>
                <c:pt idx="7">
                  <c:v>-231</c:v>
                </c:pt>
                <c:pt idx="8">
                  <c:v>-460</c:v>
                </c:pt>
                <c:pt idx="9">
                  <c:v>-547</c:v>
                </c:pt>
                <c:pt idx="10">
                  <c:v>-31</c:v>
                </c:pt>
                <c:pt idx="11">
                  <c:v>-103</c:v>
                </c:pt>
                <c:pt idx="12">
                  <c:v>-321</c:v>
                </c:pt>
                <c:pt idx="13">
                  <c:v>-322</c:v>
                </c:pt>
                <c:pt idx="14">
                  <c:v>-393</c:v>
                </c:pt>
                <c:pt idx="15">
                  <c:v>-80</c:v>
                </c:pt>
                <c:pt idx="16">
                  <c:v>-136</c:v>
                </c:pt>
                <c:pt idx="17">
                  <c:v>-131</c:v>
                </c:pt>
                <c:pt idx="18">
                  <c:v>-252</c:v>
                </c:pt>
                <c:pt idx="19">
                  <c:v>-442</c:v>
                </c:pt>
                <c:pt idx="20">
                  <c:v>-345</c:v>
                </c:pt>
                <c:pt idx="21">
                  <c:v>-78</c:v>
                </c:pt>
                <c:pt idx="22">
                  <c:v>-1198</c:v>
                </c:pt>
                <c:pt idx="23">
                  <c:v>-279</c:v>
                </c:pt>
                <c:pt idx="24">
                  <c:v>-4</c:v>
                </c:pt>
                <c:pt idx="25">
                  <c:v>-32</c:v>
                </c:pt>
                <c:pt idx="26">
                  <c:v>-331</c:v>
                </c:pt>
                <c:pt idx="27">
                  <c:v>-63</c:v>
                </c:pt>
                <c:pt idx="28">
                  <c:v>-89</c:v>
                </c:pt>
                <c:pt idx="29">
                  <c:v>-69</c:v>
                </c:pt>
                <c:pt idx="30">
                  <c:v>-556</c:v>
                </c:pt>
                <c:pt idx="31">
                  <c:v>-175</c:v>
                </c:pt>
                <c:pt idx="32">
                  <c:v>-84</c:v>
                </c:pt>
                <c:pt idx="33">
                  <c:v>-228</c:v>
                </c:pt>
                <c:pt idx="34">
                  <c:v>-452</c:v>
                </c:pt>
                <c:pt idx="35">
                  <c:v>-459</c:v>
                </c:pt>
                <c:pt idx="36">
                  <c:v>-1099</c:v>
                </c:pt>
                <c:pt idx="37">
                  <c:v>-104</c:v>
                </c:pt>
                <c:pt idx="38">
                  <c:v>-80</c:v>
                </c:pt>
                <c:pt idx="39">
                  <c:v>-364</c:v>
                </c:pt>
                <c:pt idx="40">
                  <c:v>-247</c:v>
                </c:pt>
                <c:pt idx="41">
                  <c:v>-500</c:v>
                </c:pt>
                <c:pt idx="42">
                  <c:v>-189</c:v>
                </c:pt>
                <c:pt idx="43">
                  <c:v>-455</c:v>
                </c:pt>
                <c:pt idx="44">
                  <c:v>-275</c:v>
                </c:pt>
                <c:pt idx="45">
                  <c:v>-466</c:v>
                </c:pt>
                <c:pt idx="46">
                  <c:v>-442</c:v>
                </c:pt>
                <c:pt idx="47">
                  <c:v>-1203</c:v>
                </c:pt>
                <c:pt idx="48">
                  <c:v>-531</c:v>
                </c:pt>
                <c:pt idx="49">
                  <c:v>-1085</c:v>
                </c:pt>
                <c:pt idx="50">
                  <c:v>-474</c:v>
                </c:pt>
              </c:numCache>
            </c:numRef>
          </c:val>
          <c:extLst>
            <c:ext xmlns:c16="http://schemas.microsoft.com/office/drawing/2014/chart" uri="{C3380CC4-5D6E-409C-BE32-E72D297353CC}">
              <c16:uniqueId val="{00000001-1F83-45C0-A7E6-E5DDFB45034C}"/>
            </c:ext>
          </c:extLst>
        </c:ser>
        <c:dLbls>
          <c:showLegendKey val="0"/>
          <c:showVal val="0"/>
          <c:showCatName val="0"/>
          <c:showSerName val="0"/>
          <c:showPercent val="0"/>
          <c:showBubbleSize val="0"/>
        </c:dLbls>
        <c:gapWidth val="100"/>
        <c:overlap val="100"/>
        <c:axId val="1487537088"/>
        <c:axId val="1487542912"/>
      </c:barChart>
      <c:lineChart>
        <c:grouping val="standard"/>
        <c:varyColors val="0"/>
        <c:ser>
          <c:idx val="2"/>
          <c:order val="2"/>
          <c:tx>
            <c:strRef>
              <c:f>Sheet1!$D$1</c:f>
              <c:strCache>
                <c:ptCount val="1"/>
                <c:pt idx="0">
                  <c:v>Net New</c:v>
                </c:pt>
              </c:strCache>
            </c:strRef>
          </c:tx>
          <c:spPr>
            <a:ln w="28575" cap="rnd">
              <a:solidFill>
                <a:schemeClr val="tx1"/>
              </a:solidFill>
              <a:round/>
            </a:ln>
            <a:effectLst/>
          </c:spPr>
          <c:marker>
            <c:symbol val="none"/>
          </c:marker>
          <c:cat>
            <c:strRef>
              <c:f>Sheet1!$A$2:$A$52</c:f>
              <c:strCache>
                <c:ptCount val="51"/>
                <c:pt idx="0">
                  <c:v>TX</c:v>
                </c:pt>
                <c:pt idx="1">
                  <c:v>CA</c:v>
                </c:pt>
                <c:pt idx="2">
                  <c:v>FL</c:v>
                </c:pt>
                <c:pt idx="3">
                  <c:v>AZ</c:v>
                </c:pt>
                <c:pt idx="4">
                  <c:v>NY</c:v>
                </c:pt>
                <c:pt idx="5">
                  <c:v>NC</c:v>
                </c:pt>
                <c:pt idx="6">
                  <c:v>WA</c:v>
                </c:pt>
                <c:pt idx="7">
                  <c:v>CO</c:v>
                </c:pt>
                <c:pt idx="8">
                  <c:v>MN</c:v>
                </c:pt>
                <c:pt idx="9">
                  <c:v>GA</c:v>
                </c:pt>
                <c:pt idx="10">
                  <c:v>NV</c:v>
                </c:pt>
                <c:pt idx="11">
                  <c:v>UT</c:v>
                </c:pt>
                <c:pt idx="12">
                  <c:v>TN</c:v>
                </c:pt>
                <c:pt idx="13">
                  <c:v>NJ</c:v>
                </c:pt>
                <c:pt idx="14">
                  <c:v>MO</c:v>
                </c:pt>
                <c:pt idx="15">
                  <c:v>NM</c:v>
                </c:pt>
                <c:pt idx="16">
                  <c:v>MD</c:v>
                </c:pt>
                <c:pt idx="17">
                  <c:v>ID</c:v>
                </c:pt>
                <c:pt idx="18">
                  <c:v>SC</c:v>
                </c:pt>
                <c:pt idx="19">
                  <c:v>WI</c:v>
                </c:pt>
                <c:pt idx="20">
                  <c:v>VA</c:v>
                </c:pt>
                <c:pt idx="21">
                  <c:v>MT</c:v>
                </c:pt>
                <c:pt idx="22">
                  <c:v>MI</c:v>
                </c:pt>
                <c:pt idx="23">
                  <c:v>OR</c:v>
                </c:pt>
                <c:pt idx="24">
                  <c:v>HI</c:v>
                </c:pt>
                <c:pt idx="25">
                  <c:v>DE</c:v>
                </c:pt>
                <c:pt idx="26">
                  <c:v>AL</c:v>
                </c:pt>
                <c:pt idx="27">
                  <c:v>NH</c:v>
                </c:pt>
                <c:pt idx="28">
                  <c:v>DC</c:v>
                </c:pt>
                <c:pt idx="29">
                  <c:v>AK</c:v>
                </c:pt>
                <c:pt idx="30">
                  <c:v>MA</c:v>
                </c:pt>
                <c:pt idx="31">
                  <c:v>CT</c:v>
                </c:pt>
                <c:pt idx="32">
                  <c:v>RI</c:v>
                </c:pt>
                <c:pt idx="33">
                  <c:v>MS</c:v>
                </c:pt>
                <c:pt idx="34">
                  <c:v>KY</c:v>
                </c:pt>
                <c:pt idx="35">
                  <c:v>IN</c:v>
                </c:pt>
                <c:pt idx="36">
                  <c:v>IL</c:v>
                </c:pt>
                <c:pt idx="37">
                  <c:v>WY</c:v>
                </c:pt>
                <c:pt idx="38">
                  <c:v>VT</c:v>
                </c:pt>
                <c:pt idx="39">
                  <c:v>AR</c:v>
                </c:pt>
                <c:pt idx="40">
                  <c:v>SD</c:v>
                </c:pt>
                <c:pt idx="41">
                  <c:v>OK</c:v>
                </c:pt>
                <c:pt idx="42">
                  <c:v>ND</c:v>
                </c:pt>
                <c:pt idx="43">
                  <c:v>LA</c:v>
                </c:pt>
                <c:pt idx="44">
                  <c:v>ME</c:v>
                </c:pt>
                <c:pt idx="45">
                  <c:v>KS</c:v>
                </c:pt>
                <c:pt idx="46">
                  <c:v>NE</c:v>
                </c:pt>
                <c:pt idx="47">
                  <c:v>OH</c:v>
                </c:pt>
                <c:pt idx="48">
                  <c:v>IA</c:v>
                </c:pt>
                <c:pt idx="49">
                  <c:v>PA</c:v>
                </c:pt>
                <c:pt idx="50">
                  <c:v>WV</c:v>
                </c:pt>
              </c:strCache>
            </c:strRef>
          </c:cat>
          <c:val>
            <c:numRef>
              <c:f>Sheet1!$D$2:$D$52</c:f>
              <c:numCache>
                <c:formatCode>#,##0</c:formatCode>
                <c:ptCount val="51"/>
                <c:pt idx="0">
                  <c:v>2770</c:v>
                </c:pt>
                <c:pt idx="1">
                  <c:v>2584</c:v>
                </c:pt>
                <c:pt idx="2">
                  <c:v>1609</c:v>
                </c:pt>
                <c:pt idx="3">
                  <c:v>1007</c:v>
                </c:pt>
                <c:pt idx="4">
                  <c:v>796</c:v>
                </c:pt>
                <c:pt idx="5">
                  <c:v>713</c:v>
                </c:pt>
                <c:pt idx="6">
                  <c:v>612</c:v>
                </c:pt>
                <c:pt idx="7">
                  <c:v>589</c:v>
                </c:pt>
                <c:pt idx="8">
                  <c:v>582</c:v>
                </c:pt>
                <c:pt idx="9">
                  <c:v>538</c:v>
                </c:pt>
                <c:pt idx="10">
                  <c:v>376</c:v>
                </c:pt>
                <c:pt idx="11">
                  <c:v>325</c:v>
                </c:pt>
                <c:pt idx="12">
                  <c:v>305</c:v>
                </c:pt>
                <c:pt idx="13">
                  <c:v>256</c:v>
                </c:pt>
                <c:pt idx="14">
                  <c:v>223</c:v>
                </c:pt>
                <c:pt idx="15">
                  <c:v>210</c:v>
                </c:pt>
                <c:pt idx="16">
                  <c:v>190</c:v>
                </c:pt>
                <c:pt idx="17">
                  <c:v>169</c:v>
                </c:pt>
                <c:pt idx="18">
                  <c:v>169</c:v>
                </c:pt>
                <c:pt idx="19">
                  <c:v>165</c:v>
                </c:pt>
                <c:pt idx="20">
                  <c:v>154</c:v>
                </c:pt>
                <c:pt idx="21">
                  <c:v>96</c:v>
                </c:pt>
                <c:pt idx="22">
                  <c:v>83</c:v>
                </c:pt>
                <c:pt idx="23">
                  <c:v>70</c:v>
                </c:pt>
                <c:pt idx="24">
                  <c:v>59</c:v>
                </c:pt>
                <c:pt idx="25">
                  <c:v>52</c:v>
                </c:pt>
                <c:pt idx="26">
                  <c:v>49</c:v>
                </c:pt>
                <c:pt idx="27">
                  <c:v>48</c:v>
                </c:pt>
                <c:pt idx="28">
                  <c:v>47</c:v>
                </c:pt>
                <c:pt idx="29">
                  <c:v>42</c:v>
                </c:pt>
                <c:pt idx="30">
                  <c:v>37</c:v>
                </c:pt>
                <c:pt idx="31">
                  <c:v>26</c:v>
                </c:pt>
                <c:pt idx="32">
                  <c:v>16</c:v>
                </c:pt>
                <c:pt idx="33">
                  <c:v>13</c:v>
                </c:pt>
                <c:pt idx="34">
                  <c:v>-3</c:v>
                </c:pt>
                <c:pt idx="35">
                  <c:v>-11</c:v>
                </c:pt>
                <c:pt idx="36">
                  <c:v>-20</c:v>
                </c:pt>
                <c:pt idx="37">
                  <c:v>-21</c:v>
                </c:pt>
                <c:pt idx="38">
                  <c:v>-42</c:v>
                </c:pt>
                <c:pt idx="39">
                  <c:v>-46</c:v>
                </c:pt>
                <c:pt idx="40">
                  <c:v>-58</c:v>
                </c:pt>
                <c:pt idx="41">
                  <c:v>-65</c:v>
                </c:pt>
                <c:pt idx="42">
                  <c:v>-124</c:v>
                </c:pt>
                <c:pt idx="43">
                  <c:v>-139</c:v>
                </c:pt>
                <c:pt idx="44">
                  <c:v>-147</c:v>
                </c:pt>
                <c:pt idx="45">
                  <c:v>-148</c:v>
                </c:pt>
                <c:pt idx="46">
                  <c:v>-181</c:v>
                </c:pt>
                <c:pt idx="47">
                  <c:v>-259</c:v>
                </c:pt>
                <c:pt idx="48">
                  <c:v>-291</c:v>
                </c:pt>
                <c:pt idx="49">
                  <c:v>-306</c:v>
                </c:pt>
                <c:pt idx="50">
                  <c:v>-327</c:v>
                </c:pt>
              </c:numCache>
            </c:numRef>
          </c:val>
          <c:smooth val="0"/>
          <c:extLst>
            <c:ext xmlns:c16="http://schemas.microsoft.com/office/drawing/2014/chart" uri="{C3380CC4-5D6E-409C-BE32-E72D297353CC}">
              <c16:uniqueId val="{00000002-1F83-45C0-A7E6-E5DDFB45034C}"/>
            </c:ext>
          </c:extLst>
        </c:ser>
        <c:dLbls>
          <c:showLegendKey val="0"/>
          <c:showVal val="0"/>
          <c:showCatName val="0"/>
          <c:showSerName val="0"/>
          <c:showPercent val="0"/>
          <c:showBubbleSize val="0"/>
        </c:dLbls>
        <c:marker val="1"/>
        <c:smooth val="0"/>
        <c:axId val="1487537088"/>
        <c:axId val="1487542912"/>
      </c:lineChart>
      <c:catAx>
        <c:axId val="148753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542912"/>
        <c:crosses val="autoZero"/>
        <c:auto val="1"/>
        <c:lblAlgn val="ctr"/>
        <c:lblOffset val="100"/>
        <c:noMultiLvlLbl val="0"/>
      </c:catAx>
      <c:valAx>
        <c:axId val="1487542912"/>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53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Opened</c:v>
                </c:pt>
              </c:strCache>
            </c:strRef>
          </c:tx>
          <c:spPr>
            <a:solidFill>
              <a:schemeClr val="accent6"/>
            </a:solidFill>
            <a:ln>
              <a:noFill/>
            </a:ln>
            <a:effectLst/>
          </c:spPr>
          <c:invertIfNegative val="0"/>
          <c:cat>
            <c:strRef>
              <c:f>Sheet1!$A$2:$A$52</c:f>
              <c:strCache>
                <c:ptCount val="51"/>
                <c:pt idx="0">
                  <c:v>NV</c:v>
                </c:pt>
                <c:pt idx="1">
                  <c:v>AZ</c:v>
                </c:pt>
                <c:pt idx="2">
                  <c:v>FL</c:v>
                </c:pt>
                <c:pt idx="3">
                  <c:v>TX</c:v>
                </c:pt>
                <c:pt idx="4">
                  <c:v>UT</c:v>
                </c:pt>
                <c:pt idx="5">
                  <c:v>CO</c:v>
                </c:pt>
                <c:pt idx="6">
                  <c:v>MN</c:v>
                </c:pt>
                <c:pt idx="7">
                  <c:v>NC</c:v>
                </c:pt>
                <c:pt idx="8">
                  <c:v>WA</c:v>
                </c:pt>
                <c:pt idx="9">
                  <c:v>CA</c:v>
                </c:pt>
                <c:pt idx="10">
                  <c:v>NM</c:v>
                </c:pt>
                <c:pt idx="11">
                  <c:v>DE</c:v>
                </c:pt>
                <c:pt idx="12">
                  <c:v>GA</c:v>
                </c:pt>
                <c:pt idx="13">
                  <c:v>ID</c:v>
                </c:pt>
                <c:pt idx="14">
                  <c:v>DC</c:v>
                </c:pt>
                <c:pt idx="15">
                  <c:v>HI</c:v>
                </c:pt>
                <c:pt idx="16">
                  <c:v>TN</c:v>
                </c:pt>
                <c:pt idx="17">
                  <c:v>NY</c:v>
                </c:pt>
                <c:pt idx="18">
                  <c:v>SC</c:v>
                </c:pt>
                <c:pt idx="19">
                  <c:v>MD</c:v>
                </c:pt>
                <c:pt idx="20">
                  <c:v>MT</c:v>
                </c:pt>
                <c:pt idx="21">
                  <c:v>NJ</c:v>
                </c:pt>
                <c:pt idx="22">
                  <c:v>MO</c:v>
                </c:pt>
                <c:pt idx="23">
                  <c:v>NH</c:v>
                </c:pt>
                <c:pt idx="24">
                  <c:v>AK</c:v>
                </c:pt>
                <c:pt idx="25">
                  <c:v>VA</c:v>
                </c:pt>
                <c:pt idx="26">
                  <c:v>WI</c:v>
                </c:pt>
                <c:pt idx="27">
                  <c:v>OR</c:v>
                </c:pt>
                <c:pt idx="28">
                  <c:v>RI</c:v>
                </c:pt>
                <c:pt idx="29">
                  <c:v>AL</c:v>
                </c:pt>
                <c:pt idx="30">
                  <c:v>CT</c:v>
                </c:pt>
                <c:pt idx="31">
                  <c:v>MI</c:v>
                </c:pt>
                <c:pt idx="32">
                  <c:v>MA</c:v>
                </c:pt>
                <c:pt idx="33">
                  <c:v>MS</c:v>
                </c:pt>
                <c:pt idx="34">
                  <c:v>KY</c:v>
                </c:pt>
                <c:pt idx="35">
                  <c:v>IL</c:v>
                </c:pt>
                <c:pt idx="36">
                  <c:v>IN</c:v>
                </c:pt>
                <c:pt idx="37">
                  <c:v>OK</c:v>
                </c:pt>
                <c:pt idx="38">
                  <c:v>AR</c:v>
                </c:pt>
                <c:pt idx="39">
                  <c:v>WY</c:v>
                </c:pt>
                <c:pt idx="40">
                  <c:v>OH</c:v>
                </c:pt>
                <c:pt idx="41">
                  <c:v>SD</c:v>
                </c:pt>
                <c:pt idx="42">
                  <c:v>LA</c:v>
                </c:pt>
                <c:pt idx="43">
                  <c:v>PA</c:v>
                </c:pt>
                <c:pt idx="44">
                  <c:v>KS</c:v>
                </c:pt>
                <c:pt idx="45">
                  <c:v>VT</c:v>
                </c:pt>
                <c:pt idx="46">
                  <c:v>NE</c:v>
                </c:pt>
                <c:pt idx="47">
                  <c:v>IA</c:v>
                </c:pt>
                <c:pt idx="48">
                  <c:v>ND</c:v>
                </c:pt>
                <c:pt idx="49">
                  <c:v>ME</c:v>
                </c:pt>
                <c:pt idx="50">
                  <c:v>WV</c:v>
                </c:pt>
              </c:strCache>
            </c:strRef>
          </c:cat>
          <c:val>
            <c:numRef>
              <c:f>Sheet1!$B$2:$B$52</c:f>
              <c:numCache>
                <c:formatCode>0%</c:formatCode>
                <c:ptCount val="51"/>
                <c:pt idx="0">
                  <c:v>1.2879746835443038</c:v>
                </c:pt>
                <c:pt idx="1">
                  <c:v>1.1784274193548387</c:v>
                </c:pt>
                <c:pt idx="2">
                  <c:v>0.85396260017809444</c:v>
                </c:pt>
                <c:pt idx="3">
                  <c:v>0.65809901673279281</c:v>
                </c:pt>
                <c:pt idx="4">
                  <c:v>0.60709219858156027</c:v>
                </c:pt>
                <c:pt idx="5">
                  <c:v>0.62404870624048703</c:v>
                </c:pt>
                <c:pt idx="6">
                  <c:v>0.69281914893617025</c:v>
                </c:pt>
                <c:pt idx="7">
                  <c:v>0.55647240845796797</c:v>
                </c:pt>
                <c:pt idx="8">
                  <c:v>0.49142519219396807</c:v>
                </c:pt>
                <c:pt idx="9">
                  <c:v>0.48507770595516436</c:v>
                </c:pt>
                <c:pt idx="10">
                  <c:v>0.44546850998463899</c:v>
                </c:pt>
                <c:pt idx="11">
                  <c:v>0.50299401197604787</c:v>
                </c:pt>
                <c:pt idx="12">
                  <c:v>0.62789351851851849</c:v>
                </c:pt>
                <c:pt idx="13">
                  <c:v>0.54644808743169404</c:v>
                </c:pt>
                <c:pt idx="14">
                  <c:v>0.74316939890710387</c:v>
                </c:pt>
                <c:pt idx="15">
                  <c:v>0.26923076923076922</c:v>
                </c:pt>
                <c:pt idx="16">
                  <c:v>0.41650033266799735</c:v>
                </c:pt>
                <c:pt idx="17">
                  <c:v>0.37242955064737243</c:v>
                </c:pt>
                <c:pt idx="18">
                  <c:v>0.40597878495660561</c:v>
                </c:pt>
                <c:pt idx="19">
                  <c:v>0.27234753550543023</c:v>
                </c:pt>
                <c:pt idx="20">
                  <c:v>0.26728110599078342</c:v>
                </c:pt>
                <c:pt idx="21">
                  <c:v>0.25757575757575757</c:v>
                </c:pt>
                <c:pt idx="22">
                  <c:v>0.30662020905923343</c:v>
                </c:pt>
                <c:pt idx="23">
                  <c:v>0.25056433408577877</c:v>
                </c:pt>
                <c:pt idx="24">
                  <c:v>0.25342465753424659</c:v>
                </c:pt>
                <c:pt idx="25">
                  <c:v>0.29232571763327475</c:v>
                </c:pt>
                <c:pt idx="26">
                  <c:v>0.30214036834245894</c:v>
                </c:pt>
                <c:pt idx="27">
                  <c:v>0.29829059829059829</c:v>
                </c:pt>
                <c:pt idx="28">
                  <c:v>0.34246575342465752</c:v>
                </c:pt>
                <c:pt idx="29">
                  <c:v>0.29526029526029524</c:v>
                </c:pt>
                <c:pt idx="30">
                  <c:v>0.20615384615384616</c:v>
                </c:pt>
                <c:pt idx="31">
                  <c:v>0.38912515188335356</c:v>
                </c:pt>
                <c:pt idx="32">
                  <c:v>0.33017817371937641</c:v>
                </c:pt>
                <c:pt idx="33">
                  <c:v>0.27605956471935855</c:v>
                </c:pt>
                <c:pt idx="34">
                  <c:v>0.33161004431314622</c:v>
                </c:pt>
                <c:pt idx="35">
                  <c:v>0.25981218396339995</c:v>
                </c:pt>
                <c:pt idx="36">
                  <c:v>0.2399571505088377</c:v>
                </c:pt>
                <c:pt idx="37">
                  <c:v>0.23500810372771475</c:v>
                </c:pt>
                <c:pt idx="38">
                  <c:v>0.28988149498632637</c:v>
                </c:pt>
                <c:pt idx="39">
                  <c:v>0.23055555555555557</c:v>
                </c:pt>
                <c:pt idx="40">
                  <c:v>0.25534216932648091</c:v>
                </c:pt>
                <c:pt idx="41">
                  <c:v>0.27</c:v>
                </c:pt>
                <c:pt idx="42">
                  <c:v>0.21569965870307167</c:v>
                </c:pt>
                <c:pt idx="43">
                  <c:v>0.24397118697150016</c:v>
                </c:pt>
                <c:pt idx="44">
                  <c:v>0.21855670103092784</c:v>
                </c:pt>
                <c:pt idx="45">
                  <c:v>0.11411411411411411</c:v>
                </c:pt>
                <c:pt idx="46">
                  <c:v>0.22558340535868626</c:v>
                </c:pt>
                <c:pt idx="47">
                  <c:v>0.15009380863039401</c:v>
                </c:pt>
                <c:pt idx="48">
                  <c:v>0.10887772194304858</c:v>
                </c:pt>
                <c:pt idx="49">
                  <c:v>0.18130311614730879</c:v>
                </c:pt>
                <c:pt idx="50">
                  <c:v>0.15046059365404299</c:v>
                </c:pt>
              </c:numCache>
            </c:numRef>
          </c:val>
          <c:extLst>
            <c:ext xmlns:c16="http://schemas.microsoft.com/office/drawing/2014/chart" uri="{C3380CC4-5D6E-409C-BE32-E72D297353CC}">
              <c16:uniqueId val="{00000000-1F83-45C0-A7E6-E5DDFB45034C}"/>
            </c:ext>
          </c:extLst>
        </c:ser>
        <c:ser>
          <c:idx val="1"/>
          <c:order val="1"/>
          <c:tx>
            <c:strRef>
              <c:f>Sheet1!$C$1</c:f>
              <c:strCache>
                <c:ptCount val="1"/>
                <c:pt idx="0">
                  <c:v>% Closed</c:v>
                </c:pt>
              </c:strCache>
            </c:strRef>
          </c:tx>
          <c:spPr>
            <a:solidFill>
              <a:srgbClr val="4472C4"/>
            </a:solidFill>
            <a:ln>
              <a:noFill/>
            </a:ln>
            <a:effectLst/>
          </c:spPr>
          <c:invertIfNegative val="0"/>
          <c:cat>
            <c:strRef>
              <c:f>Sheet1!$A$2:$A$52</c:f>
              <c:strCache>
                <c:ptCount val="51"/>
                <c:pt idx="0">
                  <c:v>NV</c:v>
                </c:pt>
                <c:pt idx="1">
                  <c:v>AZ</c:v>
                </c:pt>
                <c:pt idx="2">
                  <c:v>FL</c:v>
                </c:pt>
                <c:pt idx="3">
                  <c:v>TX</c:v>
                </c:pt>
                <c:pt idx="4">
                  <c:v>UT</c:v>
                </c:pt>
                <c:pt idx="5">
                  <c:v>CO</c:v>
                </c:pt>
                <c:pt idx="6">
                  <c:v>MN</c:v>
                </c:pt>
                <c:pt idx="7">
                  <c:v>NC</c:v>
                </c:pt>
                <c:pt idx="8">
                  <c:v>WA</c:v>
                </c:pt>
                <c:pt idx="9">
                  <c:v>CA</c:v>
                </c:pt>
                <c:pt idx="10">
                  <c:v>NM</c:v>
                </c:pt>
                <c:pt idx="11">
                  <c:v>DE</c:v>
                </c:pt>
                <c:pt idx="12">
                  <c:v>GA</c:v>
                </c:pt>
                <c:pt idx="13">
                  <c:v>ID</c:v>
                </c:pt>
                <c:pt idx="14">
                  <c:v>DC</c:v>
                </c:pt>
                <c:pt idx="15">
                  <c:v>HI</c:v>
                </c:pt>
                <c:pt idx="16">
                  <c:v>TN</c:v>
                </c:pt>
                <c:pt idx="17">
                  <c:v>NY</c:v>
                </c:pt>
                <c:pt idx="18">
                  <c:v>SC</c:v>
                </c:pt>
                <c:pt idx="19">
                  <c:v>MD</c:v>
                </c:pt>
                <c:pt idx="20">
                  <c:v>MT</c:v>
                </c:pt>
                <c:pt idx="21">
                  <c:v>NJ</c:v>
                </c:pt>
                <c:pt idx="22">
                  <c:v>MO</c:v>
                </c:pt>
                <c:pt idx="23">
                  <c:v>NH</c:v>
                </c:pt>
                <c:pt idx="24">
                  <c:v>AK</c:v>
                </c:pt>
                <c:pt idx="25">
                  <c:v>VA</c:v>
                </c:pt>
                <c:pt idx="26">
                  <c:v>WI</c:v>
                </c:pt>
                <c:pt idx="27">
                  <c:v>OR</c:v>
                </c:pt>
                <c:pt idx="28">
                  <c:v>RI</c:v>
                </c:pt>
                <c:pt idx="29">
                  <c:v>AL</c:v>
                </c:pt>
                <c:pt idx="30">
                  <c:v>CT</c:v>
                </c:pt>
                <c:pt idx="31">
                  <c:v>MI</c:v>
                </c:pt>
                <c:pt idx="32">
                  <c:v>MA</c:v>
                </c:pt>
                <c:pt idx="33">
                  <c:v>MS</c:v>
                </c:pt>
                <c:pt idx="34">
                  <c:v>KY</c:v>
                </c:pt>
                <c:pt idx="35">
                  <c:v>IL</c:v>
                </c:pt>
                <c:pt idx="36">
                  <c:v>IN</c:v>
                </c:pt>
                <c:pt idx="37">
                  <c:v>OK</c:v>
                </c:pt>
                <c:pt idx="38">
                  <c:v>AR</c:v>
                </c:pt>
                <c:pt idx="39">
                  <c:v>WY</c:v>
                </c:pt>
                <c:pt idx="40">
                  <c:v>OH</c:v>
                </c:pt>
                <c:pt idx="41">
                  <c:v>SD</c:v>
                </c:pt>
                <c:pt idx="42">
                  <c:v>LA</c:v>
                </c:pt>
                <c:pt idx="43">
                  <c:v>PA</c:v>
                </c:pt>
                <c:pt idx="44">
                  <c:v>KS</c:v>
                </c:pt>
                <c:pt idx="45">
                  <c:v>VT</c:v>
                </c:pt>
                <c:pt idx="46">
                  <c:v>NE</c:v>
                </c:pt>
                <c:pt idx="47">
                  <c:v>IA</c:v>
                </c:pt>
                <c:pt idx="48">
                  <c:v>ND</c:v>
                </c:pt>
                <c:pt idx="49">
                  <c:v>ME</c:v>
                </c:pt>
                <c:pt idx="50">
                  <c:v>WV</c:v>
                </c:pt>
              </c:strCache>
            </c:strRef>
          </c:cat>
          <c:val>
            <c:numRef>
              <c:f>Sheet1!$C$2:$C$52</c:f>
              <c:numCache>
                <c:formatCode>0%</c:formatCode>
                <c:ptCount val="51"/>
                <c:pt idx="0">
                  <c:v>-9.8101265822784806E-2</c:v>
                </c:pt>
                <c:pt idx="1">
                  <c:v>-0.16330645161290322</c:v>
                </c:pt>
                <c:pt idx="2">
                  <c:v>-0.13757791629563668</c:v>
                </c:pt>
                <c:pt idx="3">
                  <c:v>-0.18026565464895636</c:v>
                </c:pt>
                <c:pt idx="4">
                  <c:v>-0.14609929078014183</c:v>
                </c:pt>
                <c:pt idx="5">
                  <c:v>-0.17579908675799086</c:v>
                </c:pt>
                <c:pt idx="6">
                  <c:v>-0.30585106382978722</c:v>
                </c:pt>
                <c:pt idx="7">
                  <c:v>-0.18875709128416709</c:v>
                </c:pt>
                <c:pt idx="8">
                  <c:v>-0.12950916617386163</c:v>
                </c:pt>
                <c:pt idx="9">
                  <c:v>-0.12969330215926284</c:v>
                </c:pt>
                <c:pt idx="10">
                  <c:v>-0.12288786482334869</c:v>
                </c:pt>
                <c:pt idx="11">
                  <c:v>-0.19161676646706588</c:v>
                </c:pt>
                <c:pt idx="12">
                  <c:v>-0.31655092592592593</c:v>
                </c:pt>
                <c:pt idx="13">
                  <c:v>-0.23861566484517305</c:v>
                </c:pt>
                <c:pt idx="14">
                  <c:v>-0.48633879781420764</c:v>
                </c:pt>
                <c:pt idx="15">
                  <c:v>-1.7094017094017096E-2</c:v>
                </c:pt>
                <c:pt idx="16">
                  <c:v>-0.21357285429141717</c:v>
                </c:pt>
                <c:pt idx="17">
                  <c:v>-0.17034780401117033</c:v>
                </c:pt>
                <c:pt idx="18">
                  <c:v>-0.24300867888138863</c:v>
                </c:pt>
                <c:pt idx="19">
                  <c:v>-0.11361737677527151</c:v>
                </c:pt>
                <c:pt idx="20">
                  <c:v>-0.11981566820276497</c:v>
                </c:pt>
                <c:pt idx="21">
                  <c:v>-0.14349376114081996</c:v>
                </c:pt>
                <c:pt idx="22">
                  <c:v>-0.19561971129915381</c:v>
                </c:pt>
                <c:pt idx="23">
                  <c:v>-0.14221218961625282</c:v>
                </c:pt>
                <c:pt idx="24">
                  <c:v>-0.15753424657534246</c:v>
                </c:pt>
                <c:pt idx="25">
                  <c:v>-0.20210896309314588</c:v>
                </c:pt>
                <c:pt idx="26">
                  <c:v>-0.22000995520159283</c:v>
                </c:pt>
                <c:pt idx="27">
                  <c:v>-0.23846153846153847</c:v>
                </c:pt>
                <c:pt idx="28">
                  <c:v>-0.28767123287671231</c:v>
                </c:pt>
                <c:pt idx="29">
                  <c:v>-0.25718725718725721</c:v>
                </c:pt>
                <c:pt idx="30">
                  <c:v>-0.17948717948717949</c:v>
                </c:pt>
                <c:pt idx="31">
                  <c:v>-0.36391251518833534</c:v>
                </c:pt>
                <c:pt idx="32">
                  <c:v>-0.30957683741648107</c:v>
                </c:pt>
                <c:pt idx="33">
                  <c:v>-0.2611683848797251</c:v>
                </c:pt>
                <c:pt idx="34">
                  <c:v>-0.33382570162481534</c:v>
                </c:pt>
                <c:pt idx="35">
                  <c:v>-0.2646279797736576</c:v>
                </c:pt>
                <c:pt idx="36">
                  <c:v>-0.24584895554365291</c:v>
                </c:pt>
                <c:pt idx="37">
                  <c:v>-0.2701242571582928</c:v>
                </c:pt>
                <c:pt idx="38">
                  <c:v>-0.33181403828623518</c:v>
                </c:pt>
                <c:pt idx="39">
                  <c:v>-0.28888888888888886</c:v>
                </c:pt>
                <c:pt idx="40">
                  <c:v>-0.32539897213957264</c:v>
                </c:pt>
                <c:pt idx="41">
                  <c:v>-0.35285714285714287</c:v>
                </c:pt>
                <c:pt idx="42">
                  <c:v>-0.31058020477815701</c:v>
                </c:pt>
                <c:pt idx="43">
                  <c:v>-0.33980582524271846</c:v>
                </c:pt>
                <c:pt idx="44">
                  <c:v>-0.32027491408934705</c:v>
                </c:pt>
                <c:pt idx="45">
                  <c:v>-0.24024024024024024</c:v>
                </c:pt>
                <c:pt idx="46">
                  <c:v>-0.38202247191011235</c:v>
                </c:pt>
                <c:pt idx="47">
                  <c:v>-0.3320825515947467</c:v>
                </c:pt>
                <c:pt idx="48">
                  <c:v>-0.3165829145728643</c:v>
                </c:pt>
                <c:pt idx="49">
                  <c:v>-0.3895184135977337</c:v>
                </c:pt>
                <c:pt idx="50">
                  <c:v>-0.48515864892528149</c:v>
                </c:pt>
              </c:numCache>
            </c:numRef>
          </c:val>
          <c:extLst>
            <c:ext xmlns:c16="http://schemas.microsoft.com/office/drawing/2014/chart" uri="{C3380CC4-5D6E-409C-BE32-E72D297353CC}">
              <c16:uniqueId val="{00000001-1F83-45C0-A7E6-E5DDFB45034C}"/>
            </c:ext>
          </c:extLst>
        </c:ser>
        <c:dLbls>
          <c:showLegendKey val="0"/>
          <c:showVal val="0"/>
          <c:showCatName val="0"/>
          <c:showSerName val="0"/>
          <c:showPercent val="0"/>
          <c:showBubbleSize val="0"/>
        </c:dLbls>
        <c:gapWidth val="100"/>
        <c:overlap val="100"/>
        <c:axId val="1487537088"/>
        <c:axId val="1487542912"/>
      </c:barChart>
      <c:lineChart>
        <c:grouping val="standard"/>
        <c:varyColors val="0"/>
        <c:ser>
          <c:idx val="2"/>
          <c:order val="2"/>
          <c:tx>
            <c:strRef>
              <c:f>Sheet1!$D$1</c:f>
              <c:strCache>
                <c:ptCount val="1"/>
                <c:pt idx="0">
                  <c:v>Net New</c:v>
                </c:pt>
              </c:strCache>
            </c:strRef>
          </c:tx>
          <c:spPr>
            <a:ln w="28575" cap="rnd">
              <a:solidFill>
                <a:schemeClr val="tx1"/>
              </a:solidFill>
              <a:round/>
            </a:ln>
            <a:effectLst/>
          </c:spPr>
          <c:marker>
            <c:symbol val="none"/>
          </c:marker>
          <c:cat>
            <c:strRef>
              <c:f>Sheet1!$A$2:$A$52</c:f>
              <c:strCache>
                <c:ptCount val="51"/>
                <c:pt idx="0">
                  <c:v>NV</c:v>
                </c:pt>
                <c:pt idx="1">
                  <c:v>AZ</c:v>
                </c:pt>
                <c:pt idx="2">
                  <c:v>FL</c:v>
                </c:pt>
                <c:pt idx="3">
                  <c:v>TX</c:v>
                </c:pt>
                <c:pt idx="4">
                  <c:v>UT</c:v>
                </c:pt>
                <c:pt idx="5">
                  <c:v>CO</c:v>
                </c:pt>
                <c:pt idx="6">
                  <c:v>MN</c:v>
                </c:pt>
                <c:pt idx="7">
                  <c:v>NC</c:v>
                </c:pt>
                <c:pt idx="8">
                  <c:v>WA</c:v>
                </c:pt>
                <c:pt idx="9">
                  <c:v>CA</c:v>
                </c:pt>
                <c:pt idx="10">
                  <c:v>NM</c:v>
                </c:pt>
                <c:pt idx="11">
                  <c:v>DE</c:v>
                </c:pt>
                <c:pt idx="12">
                  <c:v>GA</c:v>
                </c:pt>
                <c:pt idx="13">
                  <c:v>ID</c:v>
                </c:pt>
                <c:pt idx="14">
                  <c:v>DC</c:v>
                </c:pt>
                <c:pt idx="15">
                  <c:v>HI</c:v>
                </c:pt>
                <c:pt idx="16">
                  <c:v>TN</c:v>
                </c:pt>
                <c:pt idx="17">
                  <c:v>NY</c:v>
                </c:pt>
                <c:pt idx="18">
                  <c:v>SC</c:v>
                </c:pt>
                <c:pt idx="19">
                  <c:v>MD</c:v>
                </c:pt>
                <c:pt idx="20">
                  <c:v>MT</c:v>
                </c:pt>
                <c:pt idx="21">
                  <c:v>NJ</c:v>
                </c:pt>
                <c:pt idx="22">
                  <c:v>MO</c:v>
                </c:pt>
                <c:pt idx="23">
                  <c:v>NH</c:v>
                </c:pt>
                <c:pt idx="24">
                  <c:v>AK</c:v>
                </c:pt>
                <c:pt idx="25">
                  <c:v>VA</c:v>
                </c:pt>
                <c:pt idx="26">
                  <c:v>WI</c:v>
                </c:pt>
                <c:pt idx="27">
                  <c:v>OR</c:v>
                </c:pt>
                <c:pt idx="28">
                  <c:v>RI</c:v>
                </c:pt>
                <c:pt idx="29">
                  <c:v>AL</c:v>
                </c:pt>
                <c:pt idx="30">
                  <c:v>CT</c:v>
                </c:pt>
                <c:pt idx="31">
                  <c:v>MI</c:v>
                </c:pt>
                <c:pt idx="32">
                  <c:v>MA</c:v>
                </c:pt>
                <c:pt idx="33">
                  <c:v>MS</c:v>
                </c:pt>
                <c:pt idx="34">
                  <c:v>KY</c:v>
                </c:pt>
                <c:pt idx="35">
                  <c:v>IL</c:v>
                </c:pt>
                <c:pt idx="36">
                  <c:v>IN</c:v>
                </c:pt>
                <c:pt idx="37">
                  <c:v>OK</c:v>
                </c:pt>
                <c:pt idx="38">
                  <c:v>AR</c:v>
                </c:pt>
                <c:pt idx="39">
                  <c:v>WY</c:v>
                </c:pt>
                <c:pt idx="40">
                  <c:v>OH</c:v>
                </c:pt>
                <c:pt idx="41">
                  <c:v>SD</c:v>
                </c:pt>
                <c:pt idx="42">
                  <c:v>LA</c:v>
                </c:pt>
                <c:pt idx="43">
                  <c:v>PA</c:v>
                </c:pt>
                <c:pt idx="44">
                  <c:v>KS</c:v>
                </c:pt>
                <c:pt idx="45">
                  <c:v>VT</c:v>
                </c:pt>
                <c:pt idx="46">
                  <c:v>NE</c:v>
                </c:pt>
                <c:pt idx="47">
                  <c:v>IA</c:v>
                </c:pt>
                <c:pt idx="48">
                  <c:v>ND</c:v>
                </c:pt>
                <c:pt idx="49">
                  <c:v>ME</c:v>
                </c:pt>
                <c:pt idx="50">
                  <c:v>WV</c:v>
                </c:pt>
              </c:strCache>
            </c:strRef>
          </c:cat>
          <c:val>
            <c:numRef>
              <c:f>Sheet1!$D$2:$D$52</c:f>
              <c:numCache>
                <c:formatCode>0%</c:formatCode>
                <c:ptCount val="51"/>
                <c:pt idx="0">
                  <c:v>1.1898734177215189</c:v>
                </c:pt>
                <c:pt idx="1">
                  <c:v>1.0151209677419355</c:v>
                </c:pt>
                <c:pt idx="2">
                  <c:v>0.7163846838824578</c:v>
                </c:pt>
                <c:pt idx="3">
                  <c:v>0.47783336208383642</c:v>
                </c:pt>
                <c:pt idx="4">
                  <c:v>0.46099290780141844</c:v>
                </c:pt>
                <c:pt idx="5">
                  <c:v>0.4482496194824962</c:v>
                </c:pt>
                <c:pt idx="6">
                  <c:v>0.38696808510638303</c:v>
                </c:pt>
                <c:pt idx="7">
                  <c:v>0.3677153171738009</c:v>
                </c:pt>
                <c:pt idx="8">
                  <c:v>0.36191602602010642</c:v>
                </c:pt>
                <c:pt idx="9">
                  <c:v>0.35538440379590153</c:v>
                </c:pt>
                <c:pt idx="10">
                  <c:v>0.32258064516129031</c:v>
                </c:pt>
                <c:pt idx="11">
                  <c:v>0.31137724550898199</c:v>
                </c:pt>
                <c:pt idx="12">
                  <c:v>0.31134259259259256</c:v>
                </c:pt>
                <c:pt idx="13">
                  <c:v>0.30783242258652099</c:v>
                </c:pt>
                <c:pt idx="14">
                  <c:v>0.25683060109289624</c:v>
                </c:pt>
                <c:pt idx="15">
                  <c:v>0.25213675213675213</c:v>
                </c:pt>
                <c:pt idx="16">
                  <c:v>0.20292747837658018</c:v>
                </c:pt>
                <c:pt idx="17">
                  <c:v>0.2020817466362021</c:v>
                </c:pt>
                <c:pt idx="18">
                  <c:v>0.16297010607521698</c:v>
                </c:pt>
                <c:pt idx="19">
                  <c:v>0.15873015873015872</c:v>
                </c:pt>
                <c:pt idx="20">
                  <c:v>0.14746543778801846</c:v>
                </c:pt>
                <c:pt idx="21">
                  <c:v>0.1140819964349376</c:v>
                </c:pt>
                <c:pt idx="22">
                  <c:v>0.11100049776007961</c:v>
                </c:pt>
                <c:pt idx="23">
                  <c:v>0.10835214446952596</c:v>
                </c:pt>
                <c:pt idx="24">
                  <c:v>9.5890410958904132E-2</c:v>
                </c:pt>
                <c:pt idx="25">
                  <c:v>9.0216754540128868E-2</c:v>
                </c:pt>
                <c:pt idx="26">
                  <c:v>8.213041314086611E-2</c:v>
                </c:pt>
                <c:pt idx="27">
                  <c:v>5.9829059829059811E-2</c:v>
                </c:pt>
                <c:pt idx="28">
                  <c:v>5.4794520547945202E-2</c:v>
                </c:pt>
                <c:pt idx="29">
                  <c:v>3.8073038073038024E-2</c:v>
                </c:pt>
                <c:pt idx="30">
                  <c:v>2.6666666666666672E-2</c:v>
                </c:pt>
                <c:pt idx="31">
                  <c:v>2.521263669501822E-2</c:v>
                </c:pt>
                <c:pt idx="32">
                  <c:v>2.0601336302895346E-2</c:v>
                </c:pt>
                <c:pt idx="33">
                  <c:v>1.489117983963345E-2</c:v>
                </c:pt>
                <c:pt idx="34">
                  <c:v>-2.2156573116691169E-3</c:v>
                </c:pt>
                <c:pt idx="35">
                  <c:v>-4.8157958102576504E-3</c:v>
                </c:pt>
                <c:pt idx="36">
                  <c:v>-5.8918050348152062E-3</c:v>
                </c:pt>
                <c:pt idx="37">
                  <c:v>-3.5116153430578056E-2</c:v>
                </c:pt>
                <c:pt idx="38">
                  <c:v>-4.1932543299908809E-2</c:v>
                </c:pt>
                <c:pt idx="39">
                  <c:v>-5.8333333333333293E-2</c:v>
                </c:pt>
                <c:pt idx="40">
                  <c:v>-7.0056802813091734E-2</c:v>
                </c:pt>
                <c:pt idx="41">
                  <c:v>-8.2857142857142851E-2</c:v>
                </c:pt>
                <c:pt idx="42">
                  <c:v>-9.4880546075085337E-2</c:v>
                </c:pt>
                <c:pt idx="43">
                  <c:v>-9.5834638271218298E-2</c:v>
                </c:pt>
                <c:pt idx="44">
                  <c:v>-0.10171821305841922</c:v>
                </c:pt>
                <c:pt idx="45">
                  <c:v>-0.12612612612612611</c:v>
                </c:pt>
                <c:pt idx="46">
                  <c:v>-0.15643906655142609</c:v>
                </c:pt>
                <c:pt idx="47">
                  <c:v>-0.18198874296435269</c:v>
                </c:pt>
                <c:pt idx="48">
                  <c:v>-0.20770519262981574</c:v>
                </c:pt>
                <c:pt idx="49">
                  <c:v>-0.20821529745042491</c:v>
                </c:pt>
                <c:pt idx="50">
                  <c:v>-0.33469805527123853</c:v>
                </c:pt>
              </c:numCache>
            </c:numRef>
          </c:val>
          <c:smooth val="0"/>
          <c:extLst>
            <c:ext xmlns:c16="http://schemas.microsoft.com/office/drawing/2014/chart" uri="{C3380CC4-5D6E-409C-BE32-E72D297353CC}">
              <c16:uniqueId val="{00000002-1F83-45C0-A7E6-E5DDFB45034C}"/>
            </c:ext>
          </c:extLst>
        </c:ser>
        <c:dLbls>
          <c:showLegendKey val="0"/>
          <c:showVal val="0"/>
          <c:showCatName val="0"/>
          <c:showSerName val="0"/>
          <c:showPercent val="0"/>
          <c:showBubbleSize val="0"/>
        </c:dLbls>
        <c:marker val="1"/>
        <c:smooth val="0"/>
        <c:axId val="1487537088"/>
        <c:axId val="1487542912"/>
      </c:lineChart>
      <c:catAx>
        <c:axId val="1487537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542912"/>
        <c:crosses val="autoZero"/>
        <c:auto val="1"/>
        <c:lblAlgn val="ctr"/>
        <c:lblOffset val="100"/>
        <c:noMultiLvlLbl val="0"/>
      </c:catAx>
      <c:valAx>
        <c:axId val="1487542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53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New District Schools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Sheet1!$B$2:$N$2</c:f>
              <c:numCache>
                <c:formatCode>0.0%</c:formatCode>
                <c:ptCount val="13"/>
                <c:pt idx="0">
                  <c:v>7.3750159508437635E-2</c:v>
                </c:pt>
                <c:pt idx="1">
                  <c:v>7.1253668694065464E-2</c:v>
                </c:pt>
                <c:pt idx="2">
                  <c:v>7.1343419755053844E-2</c:v>
                </c:pt>
                <c:pt idx="3">
                  <c:v>7.4128275362429635E-2</c:v>
                </c:pt>
                <c:pt idx="4">
                  <c:v>7.715533387394688E-2</c:v>
                </c:pt>
                <c:pt idx="5">
                  <c:v>8.451639099884331E-2</c:v>
                </c:pt>
                <c:pt idx="6">
                  <c:v>9.3085669409133709E-2</c:v>
                </c:pt>
                <c:pt idx="7">
                  <c:v>8.8538061800478324E-2</c:v>
                </c:pt>
                <c:pt idx="8">
                  <c:v>8.7049487897058395E-2</c:v>
                </c:pt>
                <c:pt idx="9">
                  <c:v>6.5501588615831358E-2</c:v>
                </c:pt>
                <c:pt idx="10">
                  <c:v>6.0836591617824252E-2</c:v>
                </c:pt>
                <c:pt idx="11">
                  <c:v>5.8170227992687014E-2</c:v>
                </c:pt>
                <c:pt idx="12">
                  <c:v>5.8337675099101045E-2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Charter Schools</c:v>
                </c:pt>
              </c:strCache>
            </c:strRef>
          </c:tx>
          <c:spPr>
            <a:solidFill>
              <a:schemeClr val="accent6">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Sheet1!$B$3:$N$3</c:f>
              <c:numCache>
                <c:formatCode>0.0%</c:formatCode>
                <c:ptCount val="13"/>
                <c:pt idx="0">
                  <c:v>8.1559480148417129E-2</c:v>
                </c:pt>
                <c:pt idx="1">
                  <c:v>7.9594697043873314E-2</c:v>
                </c:pt>
                <c:pt idx="2">
                  <c:v>7.6726318861824558E-2</c:v>
                </c:pt>
                <c:pt idx="3">
                  <c:v>7.5505672879931887E-2</c:v>
                </c:pt>
                <c:pt idx="4">
                  <c:v>7.3189647106801703E-2</c:v>
                </c:pt>
                <c:pt idx="5">
                  <c:v>7.5436667683094566E-2</c:v>
                </c:pt>
                <c:pt idx="6">
                  <c:v>8.7547701396484906E-2</c:v>
                </c:pt>
                <c:pt idx="7">
                  <c:v>8.5733672888635246E-2</c:v>
                </c:pt>
                <c:pt idx="8">
                  <c:v>8.1923467020023011E-2</c:v>
                </c:pt>
                <c:pt idx="9">
                  <c:v>7.1659410241801044E-2</c:v>
                </c:pt>
                <c:pt idx="10">
                  <c:v>6.8189567844075608E-2</c:v>
                </c:pt>
                <c:pt idx="11">
                  <c:v>6.5009733773598921E-2</c:v>
                </c:pt>
                <c:pt idx="12">
                  <c:v>6.4286733377906954E-2</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2522625988545325"/>
          <c:y val="0.93454846442873718"/>
          <c:w val="0.55229150745469791"/>
          <c:h val="5.95068495659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0.0%</c:formatCode>
                <c:ptCount val="3"/>
                <c:pt idx="0">
                  <c:v>0.5318324251554587</c:v>
                </c:pt>
                <c:pt idx="1">
                  <c:v>0.5318324251554587</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0.0%</c:formatCode>
                <c:ptCount val="3"/>
                <c:pt idx="0">
                  <c:v>0.48463064827669944</c:v>
                </c:pt>
                <c:pt idx="1">
                  <c:v>0.47887638916021907</c:v>
                </c:pt>
                <c:pt idx="2">
                  <c:v>0.57391556747378591</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Sheet1!$B$4:$D$4</c:f>
              <c:numCache>
                <c:formatCode>0.0%</c:formatCode>
                <c:ptCount val="3"/>
                <c:pt idx="0">
                  <c:v>0.49277368648398073</c:v>
                </c:pt>
                <c:pt idx="1">
                  <c:v>0.4741300009111572</c:v>
                </c:pt>
                <c:pt idx="2">
                  <c:v>0.59370502260272584</c:v>
                </c:pt>
              </c:numCache>
            </c:numRef>
          </c:val>
          <c:extLst>
            <c:ext xmlns:c16="http://schemas.microsoft.com/office/drawing/2014/chart" uri="{C3380CC4-5D6E-409C-BE32-E72D297353CC}">
              <c16:uniqueId val="{00000001-DE5F-4A53-A947-811B242C4BFB}"/>
            </c:ext>
          </c:extLst>
        </c:ser>
        <c:ser>
          <c:idx val="3"/>
          <c:order val="3"/>
          <c:tx>
            <c:strRef>
              <c:f>Sheet1!$A$5</c:f>
              <c:strCache>
                <c:ptCount val="1"/>
                <c:pt idx="0">
                  <c:v>New Schools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Sheet1!$B$5:$D$5</c:f>
              <c:numCache>
                <c:formatCode>0.0%</c:formatCode>
                <c:ptCount val="3"/>
                <c:pt idx="0">
                  <c:v>0.52531151775240525</c:v>
                </c:pt>
                <c:pt idx="1">
                  <c:v>0.48966719200069442</c:v>
                </c:pt>
                <c:pt idx="2">
                  <c:v>0.59518054234118489</c:v>
                </c:pt>
              </c:numCache>
            </c:numRef>
          </c:val>
          <c:extLst>
            <c:ext xmlns:c16="http://schemas.microsoft.com/office/drawing/2014/chart" uri="{C3380CC4-5D6E-409C-BE32-E72D297353CC}">
              <c16:uniqueId val="{00000002-DE5F-4A53-A947-811B242C4BFB}"/>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2.3145900880037054E-2"/>
          <c:y val="0.91169477338954674"/>
          <c:w val="0.95321475991971594"/>
          <c:h val="8.8305226610453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001679691167E-2"/>
          <c:y val="0.19457033914067828"/>
          <c:w val="0.87263213477646473"/>
          <c:h val="0.69332103664207323"/>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c:formatCode>
                <c:ptCount val="3"/>
                <c:pt idx="0">
                  <c:v>313.03879332174148</c:v>
                </c:pt>
                <c:pt idx="1">
                  <c:v>313.03879332174148</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c:formatCode>
                <c:ptCount val="3"/>
                <c:pt idx="0">
                  <c:v>318.47910265206883</c:v>
                </c:pt>
                <c:pt idx="1">
                  <c:v>331.70987237237239</c:v>
                </c:pt>
                <c:pt idx="2">
                  <c:v>267.25577677663131</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10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1816215898819073"/>
          <c:y val="7.8361440056213524E-2"/>
          <c:w val="0.70882688637375735"/>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001679691167E-2"/>
          <c:y val="0.19457033914067828"/>
          <c:w val="0.87263213477646473"/>
          <c:h val="0.69332103664207323"/>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c:formatCode>
                <c:ptCount val="3"/>
                <c:pt idx="0">
                  <c:v>313.61560872395836</c:v>
                </c:pt>
                <c:pt idx="1">
                  <c:v>313.61560872395836</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(1990s)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c:formatCode>
                <c:ptCount val="3"/>
                <c:pt idx="0">
                  <c:v>337.75488134574948</c:v>
                </c:pt>
                <c:pt idx="1">
                  <c:v>342.36434108527129</c:v>
                </c:pt>
                <c:pt idx="2">
                  <c:v>286.76690821256039</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(2000s)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Sheet1!$B$4:$D$4</c:f>
              <c:numCache>
                <c:formatCode>#,##0</c:formatCode>
                <c:ptCount val="3"/>
                <c:pt idx="0">
                  <c:v>318.67135808460728</c:v>
                </c:pt>
                <c:pt idx="1">
                  <c:v>333.1355240330646</c:v>
                </c:pt>
                <c:pt idx="2">
                  <c:v>263.39274570982838</c:v>
                </c:pt>
              </c:numCache>
            </c:numRef>
          </c:val>
          <c:extLst>
            <c:ext xmlns:c16="http://schemas.microsoft.com/office/drawing/2014/chart" uri="{C3380CC4-5D6E-409C-BE32-E72D297353CC}">
              <c16:uniqueId val="{00000001-A28F-4D7D-91F4-1B9D1CA160B0}"/>
            </c:ext>
          </c:extLst>
        </c:ser>
        <c:ser>
          <c:idx val="3"/>
          <c:order val="3"/>
          <c:tx>
            <c:strRef>
              <c:f>Sheet1!$A$5</c:f>
              <c:strCache>
                <c:ptCount val="1"/>
                <c:pt idx="0">
                  <c:v>New Schools (2010s)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Sheet1!$B$5:$D$5</c:f>
              <c:numCache>
                <c:formatCode>#,##0</c:formatCode>
                <c:ptCount val="3"/>
                <c:pt idx="0">
                  <c:v>294.15431823253738</c:v>
                </c:pt>
                <c:pt idx="1">
                  <c:v>312.3302936348714</c:v>
                </c:pt>
                <c:pt idx="2">
                  <c:v>265.50847944811727</c:v>
                </c:pt>
              </c:numCache>
            </c:numRef>
          </c:val>
          <c:extLst>
            <c:ext xmlns:c16="http://schemas.microsoft.com/office/drawing/2014/chart" uri="{C3380CC4-5D6E-409C-BE32-E72D297353CC}">
              <c16:uniqueId val="{00000002-A28F-4D7D-91F4-1B9D1CA160B0}"/>
            </c:ext>
          </c:extLst>
        </c:ser>
        <c:dLbls>
          <c:showLegendKey val="0"/>
          <c:showVal val="0"/>
          <c:showCatName val="0"/>
          <c:showSerName val="0"/>
          <c:showPercent val="0"/>
          <c:showBubbleSize val="0"/>
        </c:dLbls>
        <c:gapWidth val="10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5.8105925851738238E-2"/>
          <c:y val="5.8676400686134708E-2"/>
          <c:w val="0.94100428176372575"/>
          <c:h val="9.95923491846983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0.0%</c:formatCode>
                <c:ptCount val="2"/>
                <c:pt idx="0">
                  <c:v>0.51426241080715707</c:v>
                </c:pt>
                <c:pt idx="1">
                  <c:v>0.48573758919284293</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Sheet1!$B$3:$C$3</c:f>
              <c:numCache>
                <c:formatCode>0.0%</c:formatCode>
                <c:ptCount val="2"/>
                <c:pt idx="0">
                  <c:v>0.51031156195404648</c:v>
                </c:pt>
                <c:pt idx="1">
                  <c:v>0.48968843804595358</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3231459140126568"/>
          <c:y val="0.93137979900801371"/>
          <c:w val="0.36590242396171069"/>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 (Opened Prior to 1990-91)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5.0998535310584528E-2</c:v>
                </c:pt>
                <c:pt idx="1">
                  <c:v>0.14079938287434562</c:v>
                </c:pt>
                <c:pt idx="2">
                  <c:v>0.26503915777973125</c:v>
                </c:pt>
                <c:pt idx="3">
                  <c:v>0.48597106642032528</c:v>
                </c:pt>
                <c:pt idx="4">
                  <c:v>5.7191857615013303E-2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(Opened in 1990-91 or Later)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5.7608888195232182E-2</c:v>
                </c:pt>
                <c:pt idx="1">
                  <c:v>0.16737159529206228</c:v>
                </c:pt>
                <c:pt idx="2">
                  <c:v>0.29875429608070447</c:v>
                </c:pt>
                <c:pt idx="3">
                  <c:v>0.42174710694218159</c:v>
                </c:pt>
                <c:pt idx="4">
                  <c:v>5.4518113489819518E-2</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10140836403083202"/>
          <c:y val="0.12324753917063351"/>
          <c:w val="0.412290591538653"/>
          <c:h val="0.111848844743934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0.0%</c:formatCode>
                <c:ptCount val="3"/>
                <c:pt idx="0">
                  <c:v>0.71555397727272729</c:v>
                </c:pt>
                <c:pt idx="1">
                  <c:v>0.71555397727272729</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0.0%</c:formatCode>
                <c:ptCount val="3"/>
                <c:pt idx="0">
                  <c:v>0.75528556501634014</c:v>
                </c:pt>
                <c:pt idx="1">
                  <c:v>0.75528556501634014</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Sheet1!$B$4:$D$4</c:f>
              <c:numCache>
                <c:formatCode>0.0%</c:formatCode>
                <c:ptCount val="3"/>
                <c:pt idx="0">
                  <c:v>0.77378687772814514</c:v>
                </c:pt>
                <c:pt idx="1">
                  <c:v>0.75953270143762763</c:v>
                </c:pt>
                <c:pt idx="2">
                  <c:v>0.81965363468667729</c:v>
                </c:pt>
              </c:numCache>
            </c:numRef>
          </c:val>
          <c:extLst>
            <c:ext xmlns:c16="http://schemas.microsoft.com/office/drawing/2014/chart" uri="{C3380CC4-5D6E-409C-BE32-E72D297353CC}">
              <c16:uniqueId val="{00000001-DE5F-4A53-A947-811B242C4BFB}"/>
            </c:ext>
          </c:extLst>
        </c:ser>
        <c:ser>
          <c:idx val="3"/>
          <c:order val="3"/>
          <c:tx>
            <c:strRef>
              <c:f>Sheet1!$A$5</c:f>
              <c:strCache>
                <c:ptCount val="1"/>
                <c:pt idx="0">
                  <c:v>New Schools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Sheet1!$B$5:$D$5</c:f>
              <c:numCache>
                <c:formatCode>0.0%</c:formatCode>
                <c:ptCount val="3"/>
                <c:pt idx="0">
                  <c:v>0.77236099919419821</c:v>
                </c:pt>
                <c:pt idx="1">
                  <c:v>0.75982681710837041</c:v>
                </c:pt>
                <c:pt idx="2">
                  <c:v>0.78758044988211307</c:v>
                </c:pt>
              </c:numCache>
            </c:numRef>
          </c:val>
          <c:extLst>
            <c:ext xmlns:c16="http://schemas.microsoft.com/office/drawing/2014/chart" uri="{C3380CC4-5D6E-409C-BE32-E72D297353CC}">
              <c16:uniqueId val="{00000002-DE5F-4A53-A947-811B242C4BFB}"/>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2.3145900880037054E-2"/>
          <c:y val="0.91169477338954674"/>
          <c:w val="0.95321475991971594"/>
          <c:h val="8.8305226610453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001679691167E-2"/>
          <c:y val="0.19457033914067828"/>
          <c:w val="0.87263213477646473"/>
          <c:h val="0.69332103664207323"/>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c:formatCode>
                <c:ptCount val="3"/>
                <c:pt idx="0">
                  <c:v>311.63260025873223</c:v>
                </c:pt>
                <c:pt idx="1">
                  <c:v>311.63260025873223</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c:formatCode>
                <c:ptCount val="3"/>
                <c:pt idx="0">
                  <c:v>292.21559191530315</c:v>
                </c:pt>
                <c:pt idx="1">
                  <c:v>305.69240348692404</c:v>
                </c:pt>
                <c:pt idx="2">
                  <c:v>246.36016949152543</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10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1816215898819073"/>
          <c:y val="7.8361440056213524E-2"/>
          <c:w val="0.70882688637375735"/>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3001679691167E-2"/>
          <c:y val="0.19457033914067828"/>
          <c:w val="0.87263213477646473"/>
          <c:h val="0.69332103664207323"/>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c:formatCode>
                <c:ptCount val="3"/>
                <c:pt idx="0">
                  <c:v>311.81795195954487</c:v>
                </c:pt>
                <c:pt idx="1">
                  <c:v>311.81795195954487</c:v>
                </c:pt>
              </c:numCache>
            </c:numRef>
          </c:val>
          <c:extLst>
            <c:ext xmlns:c16="http://schemas.microsoft.com/office/drawing/2014/chart" uri="{C3380CC4-5D6E-409C-BE32-E72D297353CC}">
              <c16:uniqueId val="{00000000-CAE5-44AD-BC0A-43F3D099A444}"/>
            </c:ext>
          </c:extLst>
        </c:ser>
        <c:ser>
          <c:idx val="1"/>
          <c:order val="1"/>
          <c:tx>
            <c:strRef>
              <c:f>Sheet1!$A$3</c:f>
              <c:strCache>
                <c:ptCount val="1"/>
                <c:pt idx="0">
                  <c:v>New Schools (1990s)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c:formatCode>
                <c:ptCount val="3"/>
                <c:pt idx="0">
                  <c:v>366.87058823529412</c:v>
                </c:pt>
                <c:pt idx="1">
                  <c:v>366.87058823529412</c:v>
                </c:pt>
              </c:numCache>
            </c:numRef>
          </c:val>
          <c:extLst>
            <c:ext xmlns:c16="http://schemas.microsoft.com/office/drawing/2014/chart" uri="{C3380CC4-5D6E-409C-BE32-E72D297353CC}">
              <c16:uniqueId val="{00000001-CAE5-44AD-BC0A-43F3D099A444}"/>
            </c:ext>
          </c:extLst>
        </c:ser>
        <c:ser>
          <c:idx val="2"/>
          <c:order val="2"/>
          <c:tx>
            <c:strRef>
              <c:f>Sheet1!$A$4</c:f>
              <c:strCache>
                <c:ptCount val="1"/>
                <c:pt idx="0">
                  <c:v>New Schools (2000s)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Sheet1!$B$4:$D$4</c:f>
              <c:numCache>
                <c:formatCode>#,##0</c:formatCode>
                <c:ptCount val="3"/>
                <c:pt idx="0">
                  <c:v>273.93150684931504</c:v>
                </c:pt>
                <c:pt idx="1">
                  <c:v>285.0809523809524</c:v>
                </c:pt>
                <c:pt idx="2">
                  <c:v>222.47252747252747</c:v>
                </c:pt>
              </c:numCache>
            </c:numRef>
          </c:val>
          <c:extLst>
            <c:ext xmlns:c16="http://schemas.microsoft.com/office/drawing/2014/chart" uri="{C3380CC4-5D6E-409C-BE32-E72D297353CC}">
              <c16:uniqueId val="{00000002-CAE5-44AD-BC0A-43F3D099A444}"/>
            </c:ext>
          </c:extLst>
        </c:ser>
        <c:ser>
          <c:idx val="3"/>
          <c:order val="3"/>
          <c:tx>
            <c:strRef>
              <c:f>Sheet1!$A$5</c:f>
              <c:strCache>
                <c:ptCount val="1"/>
                <c:pt idx="0">
                  <c:v>New Schools (2010s)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Sheet1!$B$5:$D$5</c:f>
              <c:numCache>
                <c:formatCode>#,##0</c:formatCode>
                <c:ptCount val="3"/>
                <c:pt idx="0">
                  <c:v>280.90882352941179</c:v>
                </c:pt>
                <c:pt idx="1">
                  <c:v>295.45128205128208</c:v>
                </c:pt>
                <c:pt idx="2">
                  <c:v>261.35172413793106</c:v>
                </c:pt>
              </c:numCache>
            </c:numRef>
          </c:val>
          <c:extLst>
            <c:ext xmlns:c16="http://schemas.microsoft.com/office/drawing/2014/chart" uri="{C3380CC4-5D6E-409C-BE32-E72D297353CC}">
              <c16:uniqueId val="{00000003-CAE5-44AD-BC0A-43F3D099A444}"/>
            </c:ext>
          </c:extLst>
        </c:ser>
        <c:dLbls>
          <c:showLegendKey val="0"/>
          <c:showVal val="0"/>
          <c:showCatName val="0"/>
          <c:showSerName val="0"/>
          <c:showPercent val="0"/>
          <c:showBubbleSize val="0"/>
        </c:dLbls>
        <c:gapWidth val="10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5.8105925851738238E-2"/>
          <c:y val="5.8676400686134708E-2"/>
          <c:w val="0.94100428176372575"/>
          <c:h val="9.95923491846983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Sheet1!$B$2:$C$2</c:f>
              <c:numCache>
                <c:formatCode>0.0%</c:formatCode>
                <c:ptCount val="2"/>
                <c:pt idx="0">
                  <c:v>0.51682324551020908</c:v>
                </c:pt>
                <c:pt idx="1">
                  <c:v>0.48317675448979086</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Male</c:v>
                </c:pt>
                <c:pt idx="1">
                  <c:v>Female</c:v>
                </c:pt>
              </c:strCache>
            </c:strRef>
          </c:cat>
          <c:val>
            <c:numRef>
              <c:f>Sheet1!$B$3:$C$3</c:f>
              <c:numCache>
                <c:formatCode>0.0%</c:formatCode>
                <c:ptCount val="2"/>
                <c:pt idx="0">
                  <c:v>0.50273011165496917</c:v>
                </c:pt>
                <c:pt idx="1">
                  <c:v>0.49726988834503083</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3231459140126568"/>
          <c:y val="0.93137979900801371"/>
          <c:w val="0.36590242396171069"/>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White</c:v>
                </c:pt>
              </c:strCache>
            </c:strRef>
          </c:tx>
          <c:spPr>
            <a:solidFill>
              <a:srgbClr val="339933"/>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Sheet1!$B$2:$B$35</c:f>
              <c:numCache>
                <c:formatCode>#,##0</c:formatCode>
                <c:ptCount val="34"/>
                <c:pt idx="0">
                  <c:v>0</c:v>
                </c:pt>
                <c:pt idx="1">
                  <c:v>21217118</c:v>
                </c:pt>
                <c:pt idx="2">
                  <c:v>24063196</c:v>
                </c:pt>
                <c:pt idx="3">
                  <c:v>24946081</c:v>
                </c:pt>
                <c:pt idx="4">
                  <c:v>25350296</c:v>
                </c:pt>
                <c:pt idx="5">
                  <c:v>26241941</c:v>
                </c:pt>
                <c:pt idx="6">
                  <c:v>27274904</c:v>
                </c:pt>
                <c:pt idx="7">
                  <c:v>28381482</c:v>
                </c:pt>
                <c:pt idx="8">
                  <c:v>28638120</c:v>
                </c:pt>
                <c:pt idx="9">
                  <c:v>28736513</c:v>
                </c:pt>
                <c:pt idx="10">
                  <c:v>28096510</c:v>
                </c:pt>
                <c:pt idx="11">
                  <c:v>29015634</c:v>
                </c:pt>
                <c:pt idx="12">
                  <c:v>28926291</c:v>
                </c:pt>
                <c:pt idx="13">
                  <c:v>28136942</c:v>
                </c:pt>
                <c:pt idx="14">
                  <c:v>28146613</c:v>
                </c:pt>
                <c:pt idx="15">
                  <c:v>27994500</c:v>
                </c:pt>
                <c:pt idx="16">
                  <c:v>27808670</c:v>
                </c:pt>
                <c:pt idx="17">
                  <c:v>27612086</c:v>
                </c:pt>
                <c:pt idx="18">
                  <c:v>27098302</c:v>
                </c:pt>
                <c:pt idx="19">
                  <c:v>27742612</c:v>
                </c:pt>
                <c:pt idx="20">
                  <c:v>27347536</c:v>
                </c:pt>
                <c:pt idx="21">
                  <c:v>26991157</c:v>
                </c:pt>
                <c:pt idx="22">
                  <c:v>26655206</c:v>
                </c:pt>
                <c:pt idx="23">
                  <c:v>26280775</c:v>
                </c:pt>
                <c:pt idx="24">
                  <c:v>25768751</c:v>
                </c:pt>
                <c:pt idx="25">
                  <c:v>25464283</c:v>
                </c:pt>
                <c:pt idx="26">
                  <c:v>25223019</c:v>
                </c:pt>
                <c:pt idx="27">
                  <c:v>24984024</c:v>
                </c:pt>
                <c:pt idx="28">
                  <c:v>24786727</c:v>
                </c:pt>
                <c:pt idx="29">
                  <c:v>24505537</c:v>
                </c:pt>
                <c:pt idx="30">
                  <c:v>24234786</c:v>
                </c:pt>
                <c:pt idx="31">
                  <c:v>23976652</c:v>
                </c:pt>
                <c:pt idx="32">
                  <c:v>23694698</c:v>
                </c:pt>
                <c:pt idx="33">
                  <c:v>23429227</c:v>
                </c:pt>
              </c:numCache>
            </c:numRef>
          </c:val>
          <c:extLst>
            <c:ext xmlns:c16="http://schemas.microsoft.com/office/drawing/2014/chart" uri="{C3380CC4-5D6E-409C-BE32-E72D297353CC}">
              <c16:uniqueId val="{00000000-D5DD-4214-8232-E0E32AD4A5C1}"/>
            </c:ext>
          </c:extLst>
        </c:ser>
        <c:ser>
          <c:idx val="1"/>
          <c:order val="1"/>
          <c:tx>
            <c:strRef>
              <c:f>Sheet1!$C$1</c:f>
              <c:strCache>
                <c:ptCount val="1"/>
                <c:pt idx="0">
                  <c:v>Hispanic / Latino</c:v>
                </c:pt>
              </c:strCache>
            </c:strRef>
          </c:tx>
          <c:spPr>
            <a:solidFill>
              <a:srgbClr val="FF9900"/>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Sheet1!$C$2:$C$35</c:f>
              <c:numCache>
                <c:formatCode>#,##0</c:formatCode>
                <c:ptCount val="34"/>
                <c:pt idx="0">
                  <c:v>0</c:v>
                </c:pt>
                <c:pt idx="1">
                  <c:v>3401007</c:v>
                </c:pt>
                <c:pt idx="2">
                  <c:v>4045064</c:v>
                </c:pt>
                <c:pt idx="3">
                  <c:v>4325528</c:v>
                </c:pt>
                <c:pt idx="4">
                  <c:v>4667087</c:v>
                </c:pt>
                <c:pt idx="5">
                  <c:v>4929031</c:v>
                </c:pt>
                <c:pt idx="6">
                  <c:v>5200711</c:v>
                </c:pt>
                <c:pt idx="7">
                  <c:v>5461034</c:v>
                </c:pt>
                <c:pt idx="8">
                  <c:v>5718065</c:v>
                </c:pt>
                <c:pt idx="9">
                  <c:v>6016276</c:v>
                </c:pt>
                <c:pt idx="10">
                  <c:v>6187800</c:v>
                </c:pt>
                <c:pt idx="11">
                  <c:v>6617833</c:v>
                </c:pt>
                <c:pt idx="12">
                  <c:v>6901553</c:v>
                </c:pt>
                <c:pt idx="13">
                  <c:v>7232933</c:v>
                </c:pt>
                <c:pt idx="14">
                  <c:v>7649728</c:v>
                </c:pt>
                <c:pt idx="15">
                  <c:v>8082984</c:v>
                </c:pt>
                <c:pt idx="16">
                  <c:v>8482592</c:v>
                </c:pt>
                <c:pt idx="17">
                  <c:v>8883272</c:v>
                </c:pt>
                <c:pt idx="18">
                  <c:v>9111477</c:v>
                </c:pt>
                <c:pt idx="19">
                  <c:v>9638712</c:v>
                </c:pt>
                <c:pt idx="20">
                  <c:v>9938381</c:v>
                </c:pt>
                <c:pt idx="21">
                  <c:v>10237009</c:v>
                </c:pt>
                <c:pt idx="22">
                  <c:v>10439072</c:v>
                </c:pt>
                <c:pt idx="23">
                  <c:v>10768245</c:v>
                </c:pt>
                <c:pt idx="24">
                  <c:v>11342335</c:v>
                </c:pt>
                <c:pt idx="25">
                  <c:v>11693793</c:v>
                </c:pt>
                <c:pt idx="26">
                  <c:v>12006610</c:v>
                </c:pt>
                <c:pt idx="27">
                  <c:v>12350799</c:v>
                </c:pt>
                <c:pt idx="28">
                  <c:v>12716497</c:v>
                </c:pt>
                <c:pt idx="29">
                  <c:v>12982041</c:v>
                </c:pt>
                <c:pt idx="30">
                  <c:v>13259401</c:v>
                </c:pt>
                <c:pt idx="31">
                  <c:v>13461142</c:v>
                </c:pt>
                <c:pt idx="32">
                  <c:v>13659081</c:v>
                </c:pt>
                <c:pt idx="33">
                  <c:v>13936591</c:v>
                </c:pt>
              </c:numCache>
            </c:numRef>
          </c:val>
          <c:extLst>
            <c:ext xmlns:c16="http://schemas.microsoft.com/office/drawing/2014/chart" uri="{C3380CC4-5D6E-409C-BE32-E72D297353CC}">
              <c16:uniqueId val="{00000001-D5DD-4214-8232-E0E32AD4A5C1}"/>
            </c:ext>
          </c:extLst>
        </c:ser>
        <c:ser>
          <c:idx val="2"/>
          <c:order val="2"/>
          <c:tx>
            <c:strRef>
              <c:f>Sheet1!$D$1</c:f>
              <c:strCache>
                <c:ptCount val="1"/>
                <c:pt idx="0">
                  <c:v>Black or African American</c:v>
                </c:pt>
              </c:strCache>
            </c:strRef>
          </c:tx>
          <c:spPr>
            <a:solidFill>
              <a:srgbClr val="4472C4"/>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Sheet1!$D$2:$D$35</c:f>
              <c:numCache>
                <c:formatCode>#,##0</c:formatCode>
                <c:ptCount val="34"/>
                <c:pt idx="0">
                  <c:v>0</c:v>
                </c:pt>
                <c:pt idx="1">
                  <c:v>4222725</c:v>
                </c:pt>
                <c:pt idx="2">
                  <c:v>5433592</c:v>
                </c:pt>
                <c:pt idx="3">
                  <c:v>5875791</c:v>
                </c:pt>
                <c:pt idx="4">
                  <c:v>5948180</c:v>
                </c:pt>
                <c:pt idx="5">
                  <c:v>6184620</c:v>
                </c:pt>
                <c:pt idx="6">
                  <c:v>6581970</c:v>
                </c:pt>
                <c:pt idx="7">
                  <c:v>7159402</c:v>
                </c:pt>
                <c:pt idx="8">
                  <c:v>7348941</c:v>
                </c:pt>
                <c:pt idx="9">
                  <c:v>7510650</c:v>
                </c:pt>
                <c:pt idx="10">
                  <c:v>7450246</c:v>
                </c:pt>
                <c:pt idx="11">
                  <c:v>7817576</c:v>
                </c:pt>
                <c:pt idx="12">
                  <c:v>7913731</c:v>
                </c:pt>
                <c:pt idx="13">
                  <c:v>7769557</c:v>
                </c:pt>
                <c:pt idx="14">
                  <c:v>7854032</c:v>
                </c:pt>
                <c:pt idx="15">
                  <c:v>7922257</c:v>
                </c:pt>
                <c:pt idx="16">
                  <c:v>8024866</c:v>
                </c:pt>
                <c:pt idx="17">
                  <c:v>8089204</c:v>
                </c:pt>
                <c:pt idx="18">
                  <c:v>8052970</c:v>
                </c:pt>
                <c:pt idx="19">
                  <c:v>8366722</c:v>
                </c:pt>
                <c:pt idx="20">
                  <c:v>8275666</c:v>
                </c:pt>
                <c:pt idx="21">
                  <c:v>8238230</c:v>
                </c:pt>
                <c:pt idx="22">
                  <c:v>8225299</c:v>
                </c:pt>
                <c:pt idx="23">
                  <c:v>8159921</c:v>
                </c:pt>
                <c:pt idx="24">
                  <c:v>7853189</c:v>
                </c:pt>
                <c:pt idx="25">
                  <c:v>7782151</c:v>
                </c:pt>
                <c:pt idx="26">
                  <c:v>7729541</c:v>
                </c:pt>
                <c:pt idx="27">
                  <c:v>7726345</c:v>
                </c:pt>
                <c:pt idx="28">
                  <c:v>7759967</c:v>
                </c:pt>
                <c:pt idx="29">
                  <c:v>7731294</c:v>
                </c:pt>
                <c:pt idx="30">
                  <c:v>7697250</c:v>
                </c:pt>
                <c:pt idx="31">
                  <c:v>7657712</c:v>
                </c:pt>
                <c:pt idx="32">
                  <c:v>7614707</c:v>
                </c:pt>
                <c:pt idx="33">
                  <c:v>7553347</c:v>
                </c:pt>
              </c:numCache>
            </c:numRef>
          </c:val>
          <c:extLst>
            <c:ext xmlns:c16="http://schemas.microsoft.com/office/drawing/2014/chart" uri="{C3380CC4-5D6E-409C-BE32-E72D297353CC}">
              <c16:uniqueId val="{00000002-D5DD-4214-8232-E0E32AD4A5C1}"/>
            </c:ext>
          </c:extLst>
        </c:ser>
        <c:ser>
          <c:idx val="3"/>
          <c:order val="3"/>
          <c:tx>
            <c:strRef>
              <c:f>Sheet1!$E$1</c:f>
              <c:strCache>
                <c:ptCount val="1"/>
                <c:pt idx="0">
                  <c:v>Asian</c:v>
                </c:pt>
              </c:strCache>
            </c:strRef>
          </c:tx>
          <c:spPr>
            <a:solidFill>
              <a:srgbClr val="FF5050"/>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Sheet1!$E$2:$E$35</c:f>
              <c:numCache>
                <c:formatCode>#,##0</c:formatCode>
                <c:ptCount val="34"/>
                <c:pt idx="0">
                  <c:v>0</c:v>
                </c:pt>
                <c:pt idx="1">
                  <c:v>979167</c:v>
                </c:pt>
                <c:pt idx="2">
                  <c:v>1175175</c:v>
                </c:pt>
                <c:pt idx="3">
                  <c:v>1223291</c:v>
                </c:pt>
                <c:pt idx="4">
                  <c:v>1300944</c:v>
                </c:pt>
                <c:pt idx="5">
                  <c:v>1367353</c:v>
                </c:pt>
                <c:pt idx="6">
                  <c:v>1466605</c:v>
                </c:pt>
                <c:pt idx="7">
                  <c:v>1545603</c:v>
                </c:pt>
                <c:pt idx="8">
                  <c:v>1597209</c:v>
                </c:pt>
                <c:pt idx="9">
                  <c:v>1656776</c:v>
                </c:pt>
                <c:pt idx="10">
                  <c:v>1619888</c:v>
                </c:pt>
                <c:pt idx="11">
                  <c:v>1771984</c:v>
                </c:pt>
                <c:pt idx="12">
                  <c:v>1823964</c:v>
                </c:pt>
                <c:pt idx="13">
                  <c:v>1864824</c:v>
                </c:pt>
                <c:pt idx="14">
                  <c:v>1924875</c:v>
                </c:pt>
                <c:pt idx="15">
                  <c:v>2000650</c:v>
                </c:pt>
                <c:pt idx="16">
                  <c:v>2055990</c:v>
                </c:pt>
                <c:pt idx="17">
                  <c:v>2107001</c:v>
                </c:pt>
                <c:pt idx="18">
                  <c:v>2131772</c:v>
                </c:pt>
                <c:pt idx="19">
                  <c:v>2242628</c:v>
                </c:pt>
                <c:pt idx="20">
                  <c:v>2279868</c:v>
                </c:pt>
                <c:pt idx="21">
                  <c:v>2345968</c:v>
                </c:pt>
                <c:pt idx="22">
                  <c:v>2373909</c:v>
                </c:pt>
                <c:pt idx="23">
                  <c:v>2402358</c:v>
                </c:pt>
                <c:pt idx="24">
                  <c:v>2276824</c:v>
                </c:pt>
                <c:pt idx="25">
                  <c:v>2321364</c:v>
                </c:pt>
                <c:pt idx="26">
                  <c:v>2354438</c:v>
                </c:pt>
                <c:pt idx="27">
                  <c:v>2398115</c:v>
                </c:pt>
                <c:pt idx="28">
                  <c:v>2454881</c:v>
                </c:pt>
                <c:pt idx="29">
                  <c:v>2504842</c:v>
                </c:pt>
                <c:pt idx="30">
                  <c:v>2560164</c:v>
                </c:pt>
                <c:pt idx="31">
                  <c:v>2619964</c:v>
                </c:pt>
                <c:pt idx="32">
                  <c:v>2656168</c:v>
                </c:pt>
                <c:pt idx="33">
                  <c:v>2682017</c:v>
                </c:pt>
              </c:numCache>
            </c:numRef>
          </c:val>
          <c:extLst>
            <c:ext xmlns:c16="http://schemas.microsoft.com/office/drawing/2014/chart" uri="{C3380CC4-5D6E-409C-BE32-E72D297353CC}">
              <c16:uniqueId val="{00000006-D5DD-4214-8232-E0E32AD4A5C1}"/>
            </c:ext>
          </c:extLst>
        </c:ser>
        <c:ser>
          <c:idx val="4"/>
          <c:order val="4"/>
          <c:tx>
            <c:strRef>
              <c:f>Sheet1!$F$1</c:f>
              <c:strCache>
                <c:ptCount val="1"/>
                <c:pt idx="0">
                  <c:v>Other/Multiracial</c:v>
                </c:pt>
              </c:strCache>
            </c:strRef>
          </c:tx>
          <c:spPr>
            <a:solidFill>
              <a:schemeClr val="accent4"/>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Sheet1!$F$2:$F$35</c:f>
              <c:numCache>
                <c:formatCode>#,##0</c:formatCode>
                <c:ptCount val="34"/>
                <c:pt idx="0">
                  <c:v>0</c:v>
                </c:pt>
                <c:pt idx="1">
                  <c:v>260856</c:v>
                </c:pt>
                <c:pt idx="2">
                  <c:v>306605</c:v>
                </c:pt>
                <c:pt idx="3">
                  <c:v>350742</c:v>
                </c:pt>
                <c:pt idx="4">
                  <c:v>384292</c:v>
                </c:pt>
                <c:pt idx="5">
                  <c:v>403269</c:v>
                </c:pt>
                <c:pt idx="6">
                  <c:v>436629</c:v>
                </c:pt>
                <c:pt idx="7">
                  <c:v>461289</c:v>
                </c:pt>
                <c:pt idx="8">
                  <c:v>481091</c:v>
                </c:pt>
                <c:pt idx="9">
                  <c:v>500713</c:v>
                </c:pt>
                <c:pt idx="10">
                  <c:v>515916</c:v>
                </c:pt>
                <c:pt idx="11">
                  <c:v>529120</c:v>
                </c:pt>
                <c:pt idx="12">
                  <c:v>529862</c:v>
                </c:pt>
                <c:pt idx="13">
                  <c:v>533180</c:v>
                </c:pt>
                <c:pt idx="14">
                  <c:v>545177</c:v>
                </c:pt>
                <c:pt idx="15">
                  <c:v>559975</c:v>
                </c:pt>
                <c:pt idx="16">
                  <c:v>578172</c:v>
                </c:pt>
                <c:pt idx="17">
                  <c:v>585826</c:v>
                </c:pt>
                <c:pt idx="18">
                  <c:v>578960</c:v>
                </c:pt>
                <c:pt idx="19">
                  <c:v>594306</c:v>
                </c:pt>
                <c:pt idx="20">
                  <c:v>588953</c:v>
                </c:pt>
                <c:pt idx="21">
                  <c:v>585284</c:v>
                </c:pt>
                <c:pt idx="22">
                  <c:v>873192</c:v>
                </c:pt>
                <c:pt idx="23">
                  <c:v>969466</c:v>
                </c:pt>
                <c:pt idx="24">
                  <c:v>1887136</c:v>
                </c:pt>
                <c:pt idx="25">
                  <c:v>1987206</c:v>
                </c:pt>
                <c:pt idx="26">
                  <c:v>2092249</c:v>
                </c:pt>
                <c:pt idx="27">
                  <c:v>2193724</c:v>
                </c:pt>
                <c:pt idx="28">
                  <c:v>2294326</c:v>
                </c:pt>
                <c:pt idx="29">
                  <c:v>2393095</c:v>
                </c:pt>
                <c:pt idx="30">
                  <c:v>2516073</c:v>
                </c:pt>
                <c:pt idx="31">
                  <c:v>2617585</c:v>
                </c:pt>
                <c:pt idx="32">
                  <c:v>2709041</c:v>
                </c:pt>
                <c:pt idx="33">
                  <c:v>2839474</c:v>
                </c:pt>
              </c:numCache>
            </c:numRef>
          </c:val>
          <c:extLst>
            <c:ext xmlns:c16="http://schemas.microsoft.com/office/drawing/2014/chart" uri="{C3380CC4-5D6E-409C-BE32-E72D297353CC}">
              <c16:uniqueId val="{00000007-D5DD-4214-8232-E0E32AD4A5C1}"/>
            </c:ext>
          </c:extLst>
        </c:ser>
        <c:ser>
          <c:idx val="5"/>
          <c:order val="5"/>
          <c:tx>
            <c:strRef>
              <c:f>Sheet1!$G$1</c:f>
              <c:strCache>
                <c:ptCount val="1"/>
                <c:pt idx="0">
                  <c:v>Not Reported</c:v>
                </c:pt>
              </c:strCache>
            </c:strRef>
          </c:tx>
          <c:spPr>
            <a:solidFill>
              <a:schemeClr val="bg1">
                <a:lumMod val="65000"/>
              </a:schemeClr>
            </a:solidFill>
            <a:ln>
              <a:noFill/>
            </a:ln>
            <a:effectLst/>
          </c:spPr>
          <c:invertIfNegative val="0"/>
          <c:cat>
            <c:strRef>
              <c:f>Sheet1!$A$2:$A$35</c:f>
              <c:strCache>
                <c:ptCount val="34"/>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pt idx="29">
                  <c:v>2015-16</c:v>
                </c:pt>
                <c:pt idx="30">
                  <c:v>2016-17</c:v>
                </c:pt>
                <c:pt idx="31">
                  <c:v>2017-18</c:v>
                </c:pt>
                <c:pt idx="32">
                  <c:v>2018-19</c:v>
                </c:pt>
                <c:pt idx="33">
                  <c:v>2019-20</c:v>
                </c:pt>
              </c:strCache>
            </c:strRef>
          </c:cat>
          <c:val>
            <c:numRef>
              <c:f>Sheet1!$G$2:$G$35</c:f>
              <c:numCache>
                <c:formatCode>#,##0</c:formatCode>
                <c:ptCount val="34"/>
                <c:pt idx="0">
                  <c:v>39937791</c:v>
                </c:pt>
                <c:pt idx="1">
                  <c:v>9833462</c:v>
                </c:pt>
                <c:pt idx="2">
                  <c:v>5379012</c:v>
                </c:pt>
                <c:pt idx="3">
                  <c:v>3780515</c:v>
                </c:pt>
                <c:pt idx="4">
                  <c:v>3489545</c:v>
                </c:pt>
                <c:pt idx="5">
                  <c:v>2821446</c:v>
                </c:pt>
                <c:pt idx="6">
                  <c:v>1678138</c:v>
                </c:pt>
                <c:pt idx="7">
                  <c:v>266688</c:v>
                </c:pt>
                <c:pt idx="8">
                  <c:v>245210</c:v>
                </c:pt>
                <c:pt idx="9">
                  <c:v>260244</c:v>
                </c:pt>
                <c:pt idx="10">
                  <c:v>294035</c:v>
                </c:pt>
                <c:pt idx="11">
                  <c:v>256703</c:v>
                </c:pt>
                <c:pt idx="12">
                  <c:v>291768</c:v>
                </c:pt>
                <c:pt idx="13">
                  <c:v>1151937</c:v>
                </c:pt>
                <c:pt idx="14">
                  <c:v>940289</c:v>
                </c:pt>
                <c:pt idx="15">
                  <c:v>958257</c:v>
                </c:pt>
                <c:pt idx="16">
                  <c:v>1015074</c:v>
                </c:pt>
                <c:pt idx="17">
                  <c:v>1076134</c:v>
                </c:pt>
                <c:pt idx="18">
                  <c:v>1610025</c:v>
                </c:pt>
                <c:pt idx="19">
                  <c:v>327105</c:v>
                </c:pt>
                <c:pt idx="20">
                  <c:v>635190</c:v>
                </c:pt>
                <c:pt idx="21">
                  <c:v>512377</c:v>
                </c:pt>
                <c:pt idx="22">
                  <c:v>487108</c:v>
                </c:pt>
                <c:pt idx="23">
                  <c:v>503077</c:v>
                </c:pt>
                <c:pt idx="24">
                  <c:v>51637</c:v>
                </c:pt>
                <c:pt idx="25">
                  <c:v>9583</c:v>
                </c:pt>
                <c:pt idx="26">
                  <c:v>116018</c:v>
                </c:pt>
                <c:pt idx="27">
                  <c:v>128373</c:v>
                </c:pt>
                <c:pt idx="28">
                  <c:v>0</c:v>
                </c:pt>
                <c:pt idx="29">
                  <c:v>0</c:v>
                </c:pt>
                <c:pt idx="30">
                  <c:v>11496</c:v>
                </c:pt>
                <c:pt idx="31">
                  <c:v>12148</c:v>
                </c:pt>
                <c:pt idx="32">
                  <c:v>8445</c:v>
                </c:pt>
                <c:pt idx="33">
                  <c:v>7609</c:v>
                </c:pt>
              </c:numCache>
            </c:numRef>
          </c:val>
          <c:extLst>
            <c:ext xmlns:c16="http://schemas.microsoft.com/office/drawing/2014/chart" uri="{C3380CC4-5D6E-409C-BE32-E72D297353CC}">
              <c16:uniqueId val="{00000008-D5DD-4214-8232-E0E32AD4A5C1}"/>
            </c:ext>
          </c:extLst>
        </c:ser>
        <c:dLbls>
          <c:showLegendKey val="0"/>
          <c:showVal val="0"/>
          <c:showCatName val="0"/>
          <c:showSerName val="0"/>
          <c:showPercent val="0"/>
          <c:showBubbleSize val="0"/>
        </c:dLbls>
        <c:gapWidth val="30"/>
        <c:overlap val="100"/>
        <c:axId val="304866000"/>
        <c:axId val="304862720"/>
      </c:barChart>
      <c:catAx>
        <c:axId val="30486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862720"/>
        <c:crosses val="autoZero"/>
        <c:auto val="1"/>
        <c:lblAlgn val="ctr"/>
        <c:lblOffset val="100"/>
        <c:noMultiLvlLbl val="0"/>
      </c:catAx>
      <c:valAx>
        <c:axId val="30486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86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White</c:v>
                </c:pt>
              </c:strCache>
            </c:strRef>
          </c:tx>
          <c:spPr>
            <a:solidFill>
              <a:schemeClr val="bg1"/>
            </a:solidFill>
            <a:ln>
              <a:noFill/>
            </a:ln>
            <a:effectLst/>
          </c:spPr>
          <c:invertIfNegative val="0"/>
          <c:cat>
            <c:strRef>
              <c:f>Sheet1!$A$2:$A$5</c:f>
              <c:strCache>
                <c:ptCount val="4"/>
                <c:pt idx="0">
                  <c:v>Schools in 1989-90</c:v>
                </c:pt>
                <c:pt idx="1">
                  <c:v>Schools Closed</c:v>
                </c:pt>
                <c:pt idx="2">
                  <c:v>Schools Opened</c:v>
                </c:pt>
                <c:pt idx="3">
                  <c:v>Schools in 2019-20</c:v>
                </c:pt>
              </c:strCache>
            </c:strRef>
          </c:cat>
          <c:val>
            <c:numRef>
              <c:f>Sheet1!$B$2:$B$5</c:f>
              <c:numCache>
                <c:formatCode>#,##0</c:formatCode>
                <c:ptCount val="4"/>
                <c:pt idx="0" formatCode="General">
                  <c:v>0</c:v>
                </c:pt>
                <c:pt idx="1">
                  <c:v>61590</c:v>
                </c:pt>
                <c:pt idx="2">
                  <c:v>61590</c:v>
                </c:pt>
                <c:pt idx="3" formatCode="General">
                  <c:v>0</c:v>
                </c:pt>
              </c:numCache>
            </c:numRef>
          </c:val>
          <c:extLst>
            <c:ext xmlns:c16="http://schemas.microsoft.com/office/drawing/2014/chart" uri="{C3380CC4-5D6E-409C-BE32-E72D297353CC}">
              <c16:uniqueId val="{00000000-9239-4B4D-B78C-575DAB255643}"/>
            </c:ext>
          </c:extLst>
        </c:ser>
        <c:ser>
          <c:idx val="1"/>
          <c:order val="1"/>
          <c:tx>
            <c:strRef>
              <c:f>Sheet1!$C$1</c:f>
              <c:strCache>
                <c:ptCount val="1"/>
                <c:pt idx="0">
                  <c:v>Blue</c:v>
                </c:pt>
              </c:strCache>
            </c:strRef>
          </c:tx>
          <c:spPr>
            <a:solidFill>
              <a:schemeClr val="accent1"/>
            </a:solidFill>
            <a:ln>
              <a:noFill/>
            </a:ln>
            <a:effectLst/>
          </c:spPr>
          <c:invertIfNegative val="0"/>
          <c:cat>
            <c:strRef>
              <c:f>Sheet1!$A$2:$A$5</c:f>
              <c:strCache>
                <c:ptCount val="4"/>
                <c:pt idx="0">
                  <c:v>Schools in 1989-90</c:v>
                </c:pt>
                <c:pt idx="1">
                  <c:v>Schools Closed</c:v>
                </c:pt>
                <c:pt idx="2">
                  <c:v>Schools Opened</c:v>
                </c:pt>
                <c:pt idx="3">
                  <c:v>Schools in 2019-20</c:v>
                </c:pt>
              </c:strCache>
            </c:strRef>
          </c:cat>
          <c:val>
            <c:numRef>
              <c:f>Sheet1!$C$2:$C$5</c:f>
              <c:numCache>
                <c:formatCode>#,##0</c:formatCode>
                <c:ptCount val="4"/>
                <c:pt idx="0">
                  <c:v>80710</c:v>
                </c:pt>
                <c:pt idx="1">
                  <c:v>19120</c:v>
                </c:pt>
                <c:pt idx="2">
                  <c:v>31912</c:v>
                </c:pt>
                <c:pt idx="3">
                  <c:v>93502</c:v>
                </c:pt>
              </c:numCache>
            </c:numRef>
          </c:val>
          <c:extLst>
            <c:ext xmlns:c16="http://schemas.microsoft.com/office/drawing/2014/chart" uri="{C3380CC4-5D6E-409C-BE32-E72D297353CC}">
              <c16:uniqueId val="{00000001-9239-4B4D-B78C-575DAB255643}"/>
            </c:ext>
          </c:extLst>
        </c:ser>
        <c:dLbls>
          <c:showLegendKey val="0"/>
          <c:showVal val="0"/>
          <c:showCatName val="0"/>
          <c:showSerName val="0"/>
          <c:showPercent val="0"/>
          <c:showBubbleSize val="0"/>
        </c:dLbls>
        <c:gapWidth val="219"/>
        <c:overlap val="100"/>
        <c:axId val="457872440"/>
        <c:axId val="457866536"/>
      </c:barChart>
      <c:catAx>
        <c:axId val="45787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866536"/>
        <c:crosses val="autoZero"/>
        <c:auto val="1"/>
        <c:lblAlgn val="ctr"/>
        <c:lblOffset val="100"/>
        <c:noMultiLvlLbl val="0"/>
      </c:catAx>
      <c:valAx>
        <c:axId val="457866536"/>
        <c:scaling>
          <c:orientation val="minMax"/>
          <c:max val="1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87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5859010893827"/>
          <c:y val="3.9904640792905136E-2"/>
          <c:w val="0.78552269700086097"/>
          <c:h val="0.82110725289980901"/>
        </c:manualLayout>
      </c:layout>
      <c:lineChart>
        <c:grouping val="standard"/>
        <c:varyColors val="0"/>
        <c:ser>
          <c:idx val="0"/>
          <c:order val="0"/>
          <c:tx>
            <c:strRef>
              <c:f>Sheet1!$B$1</c:f>
              <c:strCache>
                <c:ptCount val="1"/>
                <c:pt idx="0">
                  <c:v>Enrollment</c:v>
                </c:pt>
              </c:strCache>
            </c:strRef>
          </c:tx>
          <c:spPr>
            <a:ln w="28575" cap="rnd">
              <a:solidFill>
                <a:schemeClr val="accent1"/>
              </a:solidFill>
              <a:round/>
            </a:ln>
            <a:effectLst/>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Sheet1!$B$2:$B$32</c:f>
              <c:numCache>
                <c:formatCode>#,##0</c:formatCode>
                <c:ptCount val="31"/>
                <c:pt idx="0">
                  <c:v>40429841</c:v>
                </c:pt>
                <c:pt idx="1">
                  <c:v>41062872</c:v>
                </c:pt>
                <c:pt idx="2">
                  <c:v>41870288</c:v>
                </c:pt>
                <c:pt idx="3">
                  <c:v>42560477</c:v>
                </c:pt>
                <c:pt idx="4">
                  <c:v>43188206</c:v>
                </c:pt>
                <c:pt idx="5">
                  <c:v>43927926</c:v>
                </c:pt>
                <c:pt idx="6">
                  <c:v>44583178</c:v>
                </c:pt>
                <c:pt idx="7">
                  <c:v>45262557</c:v>
                </c:pt>
                <c:pt idx="8">
                  <c:v>45903206</c:v>
                </c:pt>
                <c:pt idx="9">
                  <c:v>46281436</c:v>
                </c:pt>
                <c:pt idx="10">
                  <c:v>46584037</c:v>
                </c:pt>
                <c:pt idx="11">
                  <c:v>46953476</c:v>
                </c:pt>
                <c:pt idx="12">
                  <c:v>47412997</c:v>
                </c:pt>
                <c:pt idx="13">
                  <c:v>47870256</c:v>
                </c:pt>
                <c:pt idx="14">
                  <c:v>48265072</c:v>
                </c:pt>
                <c:pt idx="15">
                  <c:v>48530201</c:v>
                </c:pt>
                <c:pt idx="16">
                  <c:v>48833752</c:v>
                </c:pt>
                <c:pt idx="17">
                  <c:v>48988141</c:v>
                </c:pt>
                <c:pt idx="18">
                  <c:v>48854421</c:v>
                </c:pt>
                <c:pt idx="19">
                  <c:v>49010580</c:v>
                </c:pt>
                <c:pt idx="20">
                  <c:v>49042913</c:v>
                </c:pt>
                <c:pt idx="21">
                  <c:v>49142800</c:v>
                </c:pt>
                <c:pt idx="22">
                  <c:v>49224832</c:v>
                </c:pt>
                <c:pt idx="23">
                  <c:v>49488260</c:v>
                </c:pt>
                <c:pt idx="24">
                  <c:v>49730477</c:v>
                </c:pt>
                <c:pt idx="25">
                  <c:v>49959370</c:v>
                </c:pt>
                <c:pt idx="26">
                  <c:v>50063396</c:v>
                </c:pt>
                <c:pt idx="27">
                  <c:v>50225886</c:v>
                </c:pt>
                <c:pt idx="28">
                  <c:v>50292768</c:v>
                </c:pt>
                <c:pt idx="29">
                  <c:v>50288649</c:v>
                </c:pt>
                <c:pt idx="30">
                  <c:v>50394879</c:v>
                </c:pt>
              </c:numCache>
            </c:numRef>
          </c:val>
          <c:smooth val="0"/>
          <c:extLst>
            <c:ext xmlns:c16="http://schemas.microsoft.com/office/drawing/2014/chart" uri="{C3380CC4-5D6E-409C-BE32-E72D297353CC}">
              <c16:uniqueId val="{00000000-0EC1-4877-B7FF-92082C48E08C}"/>
            </c:ext>
          </c:extLst>
        </c:ser>
        <c:dLbls>
          <c:showLegendKey val="0"/>
          <c:showVal val="0"/>
          <c:showCatName val="0"/>
          <c:showSerName val="0"/>
          <c:showPercent val="0"/>
          <c:showBubbleSize val="0"/>
        </c:dLbls>
        <c:marker val="1"/>
        <c:smooth val="0"/>
        <c:axId val="526736704"/>
        <c:axId val="526738016"/>
      </c:lineChart>
      <c:lineChart>
        <c:grouping val="standard"/>
        <c:varyColors val="0"/>
        <c:ser>
          <c:idx val="1"/>
          <c:order val="1"/>
          <c:tx>
            <c:strRef>
              <c:f>Sheet1!$C$1</c:f>
              <c:strCache>
                <c:ptCount val="1"/>
                <c:pt idx="0">
                  <c:v>Schools</c:v>
                </c:pt>
              </c:strCache>
            </c:strRef>
          </c:tx>
          <c:spPr>
            <a:ln w="28575" cap="rnd">
              <a:solidFill>
                <a:schemeClr val="accent6"/>
              </a:solidFill>
              <a:round/>
            </a:ln>
            <a:effectLst/>
          </c:spPr>
          <c:marker>
            <c:symbol val="none"/>
          </c:marker>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Sheet1!$C$2:$C$32</c:f>
              <c:numCache>
                <c:formatCode>#,##0</c:formatCode>
                <c:ptCount val="31"/>
                <c:pt idx="0">
                  <c:v>80835</c:v>
                </c:pt>
                <c:pt idx="1">
                  <c:v>81434</c:v>
                </c:pt>
                <c:pt idx="2">
                  <c:v>81566</c:v>
                </c:pt>
                <c:pt idx="3">
                  <c:v>81813</c:v>
                </c:pt>
                <c:pt idx="4">
                  <c:v>82306</c:v>
                </c:pt>
                <c:pt idx="5">
                  <c:v>83236</c:v>
                </c:pt>
                <c:pt idx="6">
                  <c:v>83591</c:v>
                </c:pt>
                <c:pt idx="7">
                  <c:v>84459</c:v>
                </c:pt>
                <c:pt idx="8">
                  <c:v>85784</c:v>
                </c:pt>
                <c:pt idx="9">
                  <c:v>86633</c:v>
                </c:pt>
                <c:pt idx="10">
                  <c:v>87613</c:v>
                </c:pt>
                <c:pt idx="11">
                  <c:v>88544</c:v>
                </c:pt>
                <c:pt idx="12">
                  <c:v>89273</c:v>
                </c:pt>
                <c:pt idx="13">
                  <c:v>90071</c:v>
                </c:pt>
                <c:pt idx="14">
                  <c:v>90585</c:v>
                </c:pt>
                <c:pt idx="15">
                  <c:v>91219</c:v>
                </c:pt>
                <c:pt idx="16">
                  <c:v>91666</c:v>
                </c:pt>
                <c:pt idx="17">
                  <c:v>92115</c:v>
                </c:pt>
                <c:pt idx="18">
                  <c:v>92755</c:v>
                </c:pt>
                <c:pt idx="19">
                  <c:v>92986</c:v>
                </c:pt>
                <c:pt idx="20">
                  <c:v>93267</c:v>
                </c:pt>
                <c:pt idx="21">
                  <c:v>93196</c:v>
                </c:pt>
                <c:pt idx="22">
                  <c:v>92981</c:v>
                </c:pt>
                <c:pt idx="23">
                  <c:v>93150</c:v>
                </c:pt>
                <c:pt idx="24">
                  <c:v>93199</c:v>
                </c:pt>
                <c:pt idx="25">
                  <c:v>93394</c:v>
                </c:pt>
                <c:pt idx="26">
                  <c:v>93321</c:v>
                </c:pt>
                <c:pt idx="27">
                  <c:v>93432</c:v>
                </c:pt>
                <c:pt idx="28">
                  <c:v>93528</c:v>
                </c:pt>
                <c:pt idx="29">
                  <c:v>93598</c:v>
                </c:pt>
                <c:pt idx="30">
                  <c:v>93508</c:v>
                </c:pt>
              </c:numCache>
            </c:numRef>
          </c:val>
          <c:smooth val="0"/>
          <c:extLst>
            <c:ext xmlns:c16="http://schemas.microsoft.com/office/drawing/2014/chart" uri="{C3380CC4-5D6E-409C-BE32-E72D297353CC}">
              <c16:uniqueId val="{00000001-0EC1-4877-B7FF-92082C48E08C}"/>
            </c:ext>
          </c:extLst>
        </c:ser>
        <c:dLbls>
          <c:showLegendKey val="0"/>
          <c:showVal val="0"/>
          <c:showCatName val="0"/>
          <c:showSerName val="0"/>
          <c:showPercent val="0"/>
          <c:showBubbleSize val="0"/>
        </c:dLbls>
        <c:marker val="1"/>
        <c:smooth val="0"/>
        <c:axId val="527726976"/>
        <c:axId val="527726648"/>
      </c:lineChart>
      <c:catAx>
        <c:axId val="52673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6738016"/>
        <c:crosses val="autoZero"/>
        <c:auto val="1"/>
        <c:lblAlgn val="ctr"/>
        <c:lblOffset val="100"/>
        <c:noMultiLvlLbl val="0"/>
      </c:catAx>
      <c:valAx>
        <c:axId val="52673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736704"/>
        <c:crosses val="autoZero"/>
        <c:crossBetween val="between"/>
      </c:valAx>
      <c:valAx>
        <c:axId val="527726648"/>
        <c:scaling>
          <c:orientation val="minMax"/>
          <c:max val="12000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726976"/>
        <c:crosses val="max"/>
        <c:crossBetween val="between"/>
      </c:valAx>
      <c:catAx>
        <c:axId val="527726976"/>
        <c:scaling>
          <c:orientation val="minMax"/>
        </c:scaling>
        <c:delete val="1"/>
        <c:axPos val="b"/>
        <c:numFmt formatCode="General" sourceLinked="1"/>
        <c:majorTickMark val="out"/>
        <c:minorTickMark val="none"/>
        <c:tickLblPos val="nextTo"/>
        <c:crossAx val="527726648"/>
        <c:crosses val="autoZero"/>
        <c:auto val="1"/>
        <c:lblAlgn val="ctr"/>
        <c:lblOffset val="100"/>
        <c:noMultiLvlLbl val="0"/>
      </c:catAx>
      <c:spPr>
        <a:noFill/>
        <a:ln>
          <a:noFill/>
        </a:ln>
        <a:effectLst/>
      </c:spPr>
    </c:plotArea>
    <c:legend>
      <c:legendPos val="b"/>
      <c:layout>
        <c:manualLayout>
          <c:xMode val="edge"/>
          <c:yMode val="edge"/>
          <c:x val="0.1921034795874843"/>
          <c:y val="9.126090409331189E-2"/>
          <c:w val="0.27680998997757383"/>
          <c:h val="5.00830471471536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Annual Growth in Enrollment</c:v>
                </c:pt>
              </c:strCache>
            </c:strRef>
          </c:tx>
          <c:spPr>
            <a:solidFill>
              <a:schemeClr val="accent1"/>
            </a:solidFill>
            <a:ln>
              <a:noFill/>
            </a:ln>
            <a:effectLst/>
          </c:spPr>
          <c:invertIfNegative val="0"/>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Sheet1!$B$2:$B$32</c:f>
              <c:numCache>
                <c:formatCode>0.0%</c:formatCode>
                <c:ptCount val="31"/>
                <c:pt idx="1">
                  <c:v>1.567677241797516E-2</c:v>
                </c:pt>
                <c:pt idx="2">
                  <c:v>1.9672655349771251E-2</c:v>
                </c:pt>
                <c:pt idx="3">
                  <c:v>1.6488650448014397E-2</c:v>
                </c:pt>
                <c:pt idx="4">
                  <c:v>1.4751675384757634E-2</c:v>
                </c:pt>
                <c:pt idx="5">
                  <c:v>1.7131327776368499E-2</c:v>
                </c:pt>
                <c:pt idx="6">
                  <c:v>1.4917933461445987E-2</c:v>
                </c:pt>
                <c:pt idx="7">
                  <c:v>1.5238554480192512E-2</c:v>
                </c:pt>
                <c:pt idx="8">
                  <c:v>1.4155205047820418E-2</c:v>
                </c:pt>
                <c:pt idx="9">
                  <c:v>8.2408401536078202E-3</c:v>
                </c:pt>
                <c:pt idx="10">
                  <c:v>6.5391457017831556E-3</c:v>
                </c:pt>
                <c:pt idx="11">
                  <c:v>7.9315193120623739E-3</c:v>
                </c:pt>
                <c:pt idx="12">
                  <c:v>9.7874180825983093E-3</c:v>
                </c:pt>
                <c:pt idx="13">
                  <c:v>9.6442327209922407E-3</c:v>
                </c:pt>
                <c:pt idx="14">
                  <c:v>8.2481213933087716E-3</c:v>
                </c:pt>
                <c:pt idx="15">
                  <c:v>5.4934756921647399E-3</c:v>
                </c:pt>
                <c:pt idx="16">
                  <c:v>6.2556727759832675E-3</c:v>
                </c:pt>
                <c:pt idx="17">
                  <c:v>3.1620223935886482E-3</c:v>
                </c:pt>
                <c:pt idx="18">
                  <c:v>-2.729584998850676E-3</c:v>
                </c:pt>
                <c:pt idx="19">
                  <c:v>3.1972610157924297E-3</c:v>
                </c:pt>
                <c:pt idx="20">
                  <c:v>6.5951152197629703E-4</c:v>
                </c:pt>
                <c:pt idx="21">
                  <c:v>2.0368926847811331E-3</c:v>
                </c:pt>
                <c:pt idx="22">
                  <c:v>1.6692803456965777E-3</c:v>
                </c:pt>
                <c:pt idx="23">
                  <c:v>5.3514524507551897E-3</c:v>
                </c:pt>
                <c:pt idx="24">
                  <c:v>4.8945009931762318E-3</c:v>
                </c:pt>
                <c:pt idx="25">
                  <c:v>4.6028777039466284E-3</c:v>
                </c:pt>
                <c:pt idx="26">
                  <c:v>2.0820942417263399E-3</c:v>
                </c:pt>
                <c:pt idx="27">
                  <c:v>3.2454690292900157E-3</c:v>
                </c:pt>
                <c:pt idx="28">
                  <c:v>1.3322432431308595E-3</c:v>
                </c:pt>
                <c:pt idx="29">
                  <c:v>-8.1820977451130261E-5</c:v>
                </c:pt>
                <c:pt idx="30">
                  <c:v>2.1124266088796695E-3</c:v>
                </c:pt>
              </c:numCache>
            </c:numRef>
          </c:val>
          <c:extLst>
            <c:ext xmlns:c16="http://schemas.microsoft.com/office/drawing/2014/chart" uri="{C3380CC4-5D6E-409C-BE32-E72D297353CC}">
              <c16:uniqueId val="{00000000-9BA5-4D44-B17D-6FFB6C2891D6}"/>
            </c:ext>
          </c:extLst>
        </c:ser>
        <c:ser>
          <c:idx val="1"/>
          <c:order val="1"/>
          <c:tx>
            <c:strRef>
              <c:f>Sheet1!$C$1</c:f>
              <c:strCache>
                <c:ptCount val="1"/>
                <c:pt idx="0">
                  <c:v>Annual Growth in Number of Schools</c:v>
                </c:pt>
              </c:strCache>
            </c:strRef>
          </c:tx>
          <c:spPr>
            <a:solidFill>
              <a:schemeClr val="accent6"/>
            </a:solidFill>
            <a:ln>
              <a:noFill/>
            </a:ln>
            <a:effectLst/>
          </c:spPr>
          <c:invertIfNegative val="0"/>
          <c:cat>
            <c:strRef>
              <c:f>Sheet1!$A$2:$A$32</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Sheet1!$C$2:$C$32</c:f>
              <c:numCache>
                <c:formatCode>0.0%</c:formatCode>
                <c:ptCount val="31"/>
                <c:pt idx="1">
                  <c:v>7.8924544666088003E-3</c:v>
                </c:pt>
                <c:pt idx="2">
                  <c:v>1.8808314996250353E-3</c:v>
                </c:pt>
                <c:pt idx="3">
                  <c:v>3.2024539877300029E-3</c:v>
                </c:pt>
                <c:pt idx="4">
                  <c:v>6.0909235454555954E-3</c:v>
                </c:pt>
                <c:pt idx="5">
                  <c:v>1.1415164298131497E-2</c:v>
                </c:pt>
                <c:pt idx="6">
                  <c:v>4.327027091997504E-3</c:v>
                </c:pt>
                <c:pt idx="7">
                  <c:v>1.0399961703247973E-2</c:v>
                </c:pt>
                <c:pt idx="8">
                  <c:v>1.5729565186492378E-2</c:v>
                </c:pt>
                <c:pt idx="9">
                  <c:v>9.9236196140166655E-3</c:v>
                </c:pt>
                <c:pt idx="10">
                  <c:v>1.1338706325196846E-2</c:v>
                </c:pt>
                <c:pt idx="11">
                  <c:v>1.0663561218431816E-2</c:v>
                </c:pt>
                <c:pt idx="12">
                  <c:v>8.2352409570503049E-3</c:v>
                </c:pt>
                <c:pt idx="13">
                  <c:v>8.9522806467154936E-3</c:v>
                </c:pt>
                <c:pt idx="14">
                  <c:v>5.7190449750139649E-3</c:v>
                </c:pt>
                <c:pt idx="15">
                  <c:v>7.0225804670678293E-3</c:v>
                </c:pt>
                <c:pt idx="16">
                  <c:v>4.9451212157760605E-3</c:v>
                </c:pt>
                <c:pt idx="17">
                  <c:v>4.909876489329168E-3</c:v>
                </c:pt>
                <c:pt idx="18">
                  <c:v>6.9488176152525671E-3</c:v>
                </c:pt>
                <c:pt idx="19">
                  <c:v>2.5339112807574171E-3</c:v>
                </c:pt>
                <c:pt idx="20">
                  <c:v>3.0007421190185735E-3</c:v>
                </c:pt>
                <c:pt idx="21">
                  <c:v>-7.5062194389641235E-4</c:v>
                </c:pt>
                <c:pt idx="22">
                  <c:v>-2.2857510784881629E-3</c:v>
                </c:pt>
                <c:pt idx="23">
                  <c:v>1.8284878405558924E-3</c:v>
                </c:pt>
                <c:pt idx="24">
                  <c:v>5.2607281277183837E-4</c:v>
                </c:pt>
                <c:pt idx="25">
                  <c:v>2.081723753111886E-3</c:v>
                </c:pt>
                <c:pt idx="26">
                  <c:v>-7.7099351080456291E-4</c:v>
                </c:pt>
                <c:pt idx="27">
                  <c:v>1.1788156118053283E-3</c:v>
                </c:pt>
                <c:pt idx="28">
                  <c:v>1.0489809898954761E-3</c:v>
                </c:pt>
                <c:pt idx="29">
                  <c:v>7.4848698701912575E-4</c:v>
                </c:pt>
                <c:pt idx="30">
                  <c:v>-9.6162065133775787E-4</c:v>
                </c:pt>
              </c:numCache>
            </c:numRef>
          </c:val>
          <c:extLst>
            <c:ext xmlns:c16="http://schemas.microsoft.com/office/drawing/2014/chart" uri="{C3380CC4-5D6E-409C-BE32-E72D297353CC}">
              <c16:uniqueId val="{00000001-9BA5-4D44-B17D-6FFB6C2891D6}"/>
            </c:ext>
          </c:extLst>
        </c:ser>
        <c:dLbls>
          <c:showLegendKey val="0"/>
          <c:showVal val="0"/>
          <c:showCatName val="0"/>
          <c:showSerName val="0"/>
          <c:showPercent val="0"/>
          <c:showBubbleSize val="0"/>
        </c:dLbls>
        <c:gapWidth val="219"/>
        <c:overlap val="-27"/>
        <c:axId val="564843440"/>
        <c:axId val="564842128"/>
      </c:barChart>
      <c:catAx>
        <c:axId val="564843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4842128"/>
        <c:crosses val="autoZero"/>
        <c:auto val="1"/>
        <c:lblAlgn val="ctr"/>
        <c:lblOffset val="100"/>
        <c:noMultiLvlLbl val="0"/>
      </c:catAx>
      <c:valAx>
        <c:axId val="564842128"/>
        <c:scaling>
          <c:orientation val="minMax"/>
          <c:min val="-5.000000000000001E-3"/>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4843440"/>
        <c:crosses val="autoZero"/>
        <c:crossBetween val="between"/>
        <c:majorUnit val="5.000000000000001E-3"/>
      </c:valAx>
      <c:spPr>
        <a:noFill/>
        <a:ln>
          <a:noFill/>
        </a:ln>
        <a:effectLst/>
      </c:spPr>
    </c:plotArea>
    <c:legend>
      <c:legendPos val="b"/>
      <c:layout>
        <c:manualLayout>
          <c:xMode val="edge"/>
          <c:yMode val="edge"/>
          <c:x val="0.59267544147175877"/>
          <c:y val="0.20711554976436158"/>
          <c:w val="0.3302354435112817"/>
          <c:h val="0.122612162767826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Growth In Schools</c:v>
                </c:pt>
              </c:strCache>
            </c:strRef>
          </c:tx>
          <c:spPr>
            <a:ln w="19050" cap="rnd">
              <a:noFill/>
              <a:round/>
            </a:ln>
            <a:effectLst/>
          </c:spPr>
          <c:marker>
            <c:symbol val="none"/>
          </c:marker>
          <c:dLbls>
            <c:dLbl>
              <c:idx val="0"/>
              <c:tx>
                <c:rich>
                  <a:bodyPr/>
                  <a:lstStyle/>
                  <a:p>
                    <a:fld id="{303D44B2-C816-4992-B552-52B5719802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D89-4593-AA47-2E62233DB4AC}"/>
                </c:ext>
              </c:extLst>
            </c:dLbl>
            <c:dLbl>
              <c:idx val="1"/>
              <c:tx>
                <c:rich>
                  <a:bodyPr/>
                  <a:lstStyle/>
                  <a:p>
                    <a:fld id="{B745CB5E-32EF-4059-BC17-D3AB18303E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D89-4593-AA47-2E62233DB4AC}"/>
                </c:ext>
              </c:extLst>
            </c:dLbl>
            <c:dLbl>
              <c:idx val="2"/>
              <c:tx>
                <c:rich>
                  <a:bodyPr/>
                  <a:lstStyle/>
                  <a:p>
                    <a:fld id="{68A3D9AB-D9E9-4D62-B326-1EFC15BFD8B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D89-4593-AA47-2E62233DB4AC}"/>
                </c:ext>
              </c:extLst>
            </c:dLbl>
            <c:dLbl>
              <c:idx val="3"/>
              <c:tx>
                <c:rich>
                  <a:bodyPr/>
                  <a:lstStyle/>
                  <a:p>
                    <a:fld id="{2F6C72A3-E2AC-4CB9-9020-2379879B53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D89-4593-AA47-2E62233DB4AC}"/>
                </c:ext>
              </c:extLst>
            </c:dLbl>
            <c:dLbl>
              <c:idx val="4"/>
              <c:tx>
                <c:rich>
                  <a:bodyPr/>
                  <a:lstStyle/>
                  <a:p>
                    <a:fld id="{11138AB7-AB7B-4A77-9047-5DB0188292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D89-4593-AA47-2E62233DB4AC}"/>
                </c:ext>
              </c:extLst>
            </c:dLbl>
            <c:dLbl>
              <c:idx val="5"/>
              <c:tx>
                <c:rich>
                  <a:bodyPr/>
                  <a:lstStyle/>
                  <a:p>
                    <a:fld id="{E76FEF99-A738-499D-A5B1-33BB7D1760D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D89-4593-AA47-2E62233DB4AC}"/>
                </c:ext>
              </c:extLst>
            </c:dLbl>
            <c:dLbl>
              <c:idx val="6"/>
              <c:tx>
                <c:rich>
                  <a:bodyPr/>
                  <a:lstStyle/>
                  <a:p>
                    <a:fld id="{A2EDD6FB-3502-41A5-95BA-26D8C8034E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D89-4593-AA47-2E62233DB4AC}"/>
                </c:ext>
              </c:extLst>
            </c:dLbl>
            <c:dLbl>
              <c:idx val="7"/>
              <c:tx>
                <c:rich>
                  <a:bodyPr/>
                  <a:lstStyle/>
                  <a:p>
                    <a:fld id="{4EF9812F-95CB-42A4-ACEB-AF5811C63D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D89-4593-AA47-2E62233DB4AC}"/>
                </c:ext>
              </c:extLst>
            </c:dLbl>
            <c:dLbl>
              <c:idx val="8"/>
              <c:tx>
                <c:rich>
                  <a:bodyPr/>
                  <a:lstStyle/>
                  <a:p>
                    <a:fld id="{9B067430-206F-4FBA-AF82-F05396982A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D89-4593-AA47-2E62233DB4AC}"/>
                </c:ext>
              </c:extLst>
            </c:dLbl>
            <c:dLbl>
              <c:idx val="9"/>
              <c:tx>
                <c:rich>
                  <a:bodyPr/>
                  <a:lstStyle/>
                  <a:p>
                    <a:fld id="{E5D3C310-5876-44B6-8EE1-21FC828ED3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D89-4593-AA47-2E62233DB4AC}"/>
                </c:ext>
              </c:extLst>
            </c:dLbl>
            <c:dLbl>
              <c:idx val="10"/>
              <c:tx>
                <c:rich>
                  <a:bodyPr/>
                  <a:lstStyle/>
                  <a:p>
                    <a:fld id="{C32AC660-7DBD-4222-A992-C74D8169B4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D89-4593-AA47-2E62233DB4AC}"/>
                </c:ext>
              </c:extLst>
            </c:dLbl>
            <c:dLbl>
              <c:idx val="11"/>
              <c:tx>
                <c:rich>
                  <a:bodyPr/>
                  <a:lstStyle/>
                  <a:p>
                    <a:fld id="{92CD01E4-6494-45DA-ABF0-DFF471B634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D89-4593-AA47-2E62233DB4AC}"/>
                </c:ext>
              </c:extLst>
            </c:dLbl>
            <c:dLbl>
              <c:idx val="12"/>
              <c:tx>
                <c:rich>
                  <a:bodyPr/>
                  <a:lstStyle/>
                  <a:p>
                    <a:fld id="{E7D14E06-7B6B-4621-A15C-A28BE13227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D89-4593-AA47-2E62233DB4AC}"/>
                </c:ext>
              </c:extLst>
            </c:dLbl>
            <c:dLbl>
              <c:idx val="13"/>
              <c:tx>
                <c:rich>
                  <a:bodyPr/>
                  <a:lstStyle/>
                  <a:p>
                    <a:fld id="{86D17BB0-C227-4AFE-8698-29B26B1E96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D89-4593-AA47-2E62233DB4AC}"/>
                </c:ext>
              </c:extLst>
            </c:dLbl>
            <c:dLbl>
              <c:idx val="14"/>
              <c:tx>
                <c:rich>
                  <a:bodyPr/>
                  <a:lstStyle/>
                  <a:p>
                    <a:fld id="{E9856F99-EFBD-4392-B9F3-6401DC10C1B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D89-4593-AA47-2E62233DB4AC}"/>
                </c:ext>
              </c:extLst>
            </c:dLbl>
            <c:dLbl>
              <c:idx val="15"/>
              <c:tx>
                <c:rich>
                  <a:bodyPr/>
                  <a:lstStyle/>
                  <a:p>
                    <a:fld id="{A4801166-E322-4E9F-A01C-4644F54E58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D89-4593-AA47-2E62233DB4AC}"/>
                </c:ext>
              </c:extLst>
            </c:dLbl>
            <c:dLbl>
              <c:idx val="16"/>
              <c:tx>
                <c:rich>
                  <a:bodyPr/>
                  <a:lstStyle/>
                  <a:p>
                    <a:fld id="{FA58DFDD-49D4-418D-832E-98FB7FFD56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D89-4593-AA47-2E62233DB4AC}"/>
                </c:ext>
              </c:extLst>
            </c:dLbl>
            <c:dLbl>
              <c:idx val="17"/>
              <c:tx>
                <c:rich>
                  <a:bodyPr/>
                  <a:lstStyle/>
                  <a:p>
                    <a:fld id="{167F286B-AFD0-49AB-8C5F-8D241E5787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D89-4593-AA47-2E62233DB4AC}"/>
                </c:ext>
              </c:extLst>
            </c:dLbl>
            <c:dLbl>
              <c:idx val="18"/>
              <c:tx>
                <c:rich>
                  <a:bodyPr/>
                  <a:lstStyle/>
                  <a:p>
                    <a:fld id="{CF66845E-00AB-4FA2-8E6E-DBBB8AE1D9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D89-4593-AA47-2E62233DB4AC}"/>
                </c:ext>
              </c:extLst>
            </c:dLbl>
            <c:dLbl>
              <c:idx val="19"/>
              <c:tx>
                <c:rich>
                  <a:bodyPr/>
                  <a:lstStyle/>
                  <a:p>
                    <a:fld id="{D68B2528-BFD6-4094-A63E-EF6DDCDF1D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D89-4593-AA47-2E62233DB4AC}"/>
                </c:ext>
              </c:extLst>
            </c:dLbl>
            <c:dLbl>
              <c:idx val="20"/>
              <c:tx>
                <c:rich>
                  <a:bodyPr/>
                  <a:lstStyle/>
                  <a:p>
                    <a:fld id="{C2B103C8-F9D4-452A-A33F-39816EB391A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D89-4593-AA47-2E62233DB4AC}"/>
                </c:ext>
              </c:extLst>
            </c:dLbl>
            <c:dLbl>
              <c:idx val="21"/>
              <c:tx>
                <c:rich>
                  <a:bodyPr/>
                  <a:lstStyle/>
                  <a:p>
                    <a:fld id="{E381E9F5-526E-4772-9E7E-E58FB7A75A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D89-4593-AA47-2E62233DB4AC}"/>
                </c:ext>
              </c:extLst>
            </c:dLbl>
            <c:dLbl>
              <c:idx val="22"/>
              <c:tx>
                <c:rich>
                  <a:bodyPr/>
                  <a:lstStyle/>
                  <a:p>
                    <a:fld id="{0556FD33-077B-41B7-87C4-78508616F3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D89-4593-AA47-2E62233DB4AC}"/>
                </c:ext>
              </c:extLst>
            </c:dLbl>
            <c:dLbl>
              <c:idx val="23"/>
              <c:tx>
                <c:rich>
                  <a:bodyPr/>
                  <a:lstStyle/>
                  <a:p>
                    <a:fld id="{00E965DF-8CDD-4868-A442-6C368521E6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0D89-4593-AA47-2E62233DB4AC}"/>
                </c:ext>
              </c:extLst>
            </c:dLbl>
            <c:dLbl>
              <c:idx val="24"/>
              <c:tx>
                <c:rich>
                  <a:bodyPr/>
                  <a:lstStyle/>
                  <a:p>
                    <a:fld id="{008B455C-ED3F-41E5-9D0E-2BEC162360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0D89-4593-AA47-2E62233DB4AC}"/>
                </c:ext>
              </c:extLst>
            </c:dLbl>
            <c:dLbl>
              <c:idx val="25"/>
              <c:tx>
                <c:rich>
                  <a:bodyPr/>
                  <a:lstStyle/>
                  <a:p>
                    <a:fld id="{A96AF1C2-8C87-4A7C-8961-06A01CC415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0D89-4593-AA47-2E62233DB4AC}"/>
                </c:ext>
              </c:extLst>
            </c:dLbl>
            <c:dLbl>
              <c:idx val="26"/>
              <c:tx>
                <c:rich>
                  <a:bodyPr/>
                  <a:lstStyle/>
                  <a:p>
                    <a:fld id="{F0665056-D35B-45A1-8F9A-D36C896966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0D89-4593-AA47-2E62233DB4AC}"/>
                </c:ext>
              </c:extLst>
            </c:dLbl>
            <c:dLbl>
              <c:idx val="27"/>
              <c:tx>
                <c:rich>
                  <a:bodyPr/>
                  <a:lstStyle/>
                  <a:p>
                    <a:fld id="{B434602C-CB36-48AD-9DDE-FCEC4D18127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0D89-4593-AA47-2E62233DB4AC}"/>
                </c:ext>
              </c:extLst>
            </c:dLbl>
            <c:dLbl>
              <c:idx val="28"/>
              <c:tx>
                <c:rich>
                  <a:bodyPr/>
                  <a:lstStyle/>
                  <a:p>
                    <a:fld id="{6504BFAC-3DC1-4AB7-A2FF-411ACF8EE6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0D89-4593-AA47-2E62233DB4AC}"/>
                </c:ext>
              </c:extLst>
            </c:dLbl>
            <c:dLbl>
              <c:idx val="29"/>
              <c:tx>
                <c:rich>
                  <a:bodyPr/>
                  <a:lstStyle/>
                  <a:p>
                    <a:fld id="{ECF8EC45-6C51-42B1-9383-1CFA21B171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0D89-4593-AA47-2E62233DB4AC}"/>
                </c:ext>
              </c:extLst>
            </c:dLbl>
            <c:dLbl>
              <c:idx val="30"/>
              <c:tx>
                <c:rich>
                  <a:bodyPr/>
                  <a:lstStyle/>
                  <a:p>
                    <a:fld id="{4BFCCCD8-5295-434F-9DC2-34C551275D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0D89-4593-AA47-2E62233DB4AC}"/>
                </c:ext>
              </c:extLst>
            </c:dLbl>
            <c:dLbl>
              <c:idx val="31"/>
              <c:tx>
                <c:rich>
                  <a:bodyPr/>
                  <a:lstStyle/>
                  <a:p>
                    <a:fld id="{CE49AC2F-6E99-49EA-B15C-02BAD440E2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0D89-4593-AA47-2E62233DB4AC}"/>
                </c:ext>
              </c:extLst>
            </c:dLbl>
            <c:dLbl>
              <c:idx val="32"/>
              <c:tx>
                <c:rich>
                  <a:bodyPr rot="0" spcFirstLastPara="1" vertOverflow="overflow" horzOverflow="overflow" vert="horz" wrap="square" lIns="0" tIns="0" rIns="0" bIns="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56B595A5-5178-4DDB-8BAB-3276E0C738C1}" type="CELLRANGE">
                      <a:rPr lang="en-US"/>
                      <a:pPr>
                        <a:defRPr sz="1000">
                          <a:solidFill>
                            <a:schemeClr val="tx1">
                              <a:lumMod val="75000"/>
                              <a:lumOff val="25000"/>
                            </a:schemeClr>
                          </a:solidFill>
                        </a:defRPr>
                      </a:pPr>
                      <a:t>[CELLRANGE]</a:t>
                    </a:fld>
                    <a:endParaRPr lang="en-US"/>
                  </a:p>
                </c:rich>
              </c:tx>
              <c:spPr>
                <a:noFill/>
                <a:ln>
                  <a:noFill/>
                </a:ln>
                <a:effectLst/>
              </c:spPr>
              <c:txPr>
                <a:bodyPr rot="0" spcFirstLastPara="1" vertOverflow="overflow" horzOverflow="overflow" vert="horz" wrap="square" lIns="0" tIns="0" rIns="0" bIns="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2.5514097292873728E-2"/>
                      <c:h val="3.2868288290407173E-2"/>
                    </c:manualLayout>
                  </c15:layout>
                  <c15:dlblFieldTable/>
                  <c15:showDataLabelsRange val="1"/>
                </c:ext>
                <c:ext xmlns:c16="http://schemas.microsoft.com/office/drawing/2014/chart" uri="{C3380CC4-5D6E-409C-BE32-E72D297353CC}">
                  <c16:uniqueId val="{00000023-0D89-4593-AA47-2E62233DB4AC}"/>
                </c:ext>
              </c:extLst>
            </c:dLbl>
            <c:dLbl>
              <c:idx val="33"/>
              <c:tx>
                <c:rich>
                  <a:bodyPr/>
                  <a:lstStyle/>
                  <a:p>
                    <a:fld id="{F0141E65-6A7D-4756-928B-C0EA72B5A9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0D89-4593-AA47-2E62233DB4AC}"/>
                </c:ext>
              </c:extLst>
            </c:dLbl>
            <c:dLbl>
              <c:idx val="34"/>
              <c:tx>
                <c:rich>
                  <a:bodyPr/>
                  <a:lstStyle/>
                  <a:p>
                    <a:fld id="{B023C9C6-D99B-4D2F-BEEB-A2E6E85986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0D89-4593-AA47-2E62233DB4AC}"/>
                </c:ext>
              </c:extLst>
            </c:dLbl>
            <c:dLbl>
              <c:idx val="35"/>
              <c:tx>
                <c:rich>
                  <a:bodyPr/>
                  <a:lstStyle/>
                  <a:p>
                    <a:fld id="{5F2C34D6-85C6-41E7-AF18-E8D4FC4677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0D89-4593-AA47-2E62233DB4AC}"/>
                </c:ext>
              </c:extLst>
            </c:dLbl>
            <c:dLbl>
              <c:idx val="36"/>
              <c:tx>
                <c:rich>
                  <a:bodyPr/>
                  <a:lstStyle/>
                  <a:p>
                    <a:fld id="{86D93CE3-53BA-4158-8F02-F75C083907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0D89-4593-AA47-2E62233DB4AC}"/>
                </c:ext>
              </c:extLst>
            </c:dLbl>
            <c:dLbl>
              <c:idx val="37"/>
              <c:tx>
                <c:rich>
                  <a:bodyPr/>
                  <a:lstStyle/>
                  <a:p>
                    <a:fld id="{D47D2111-BCF6-4B40-AC2B-217FD48264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0D89-4593-AA47-2E62233DB4AC}"/>
                </c:ext>
              </c:extLst>
            </c:dLbl>
            <c:dLbl>
              <c:idx val="38"/>
              <c:tx>
                <c:rich>
                  <a:bodyPr/>
                  <a:lstStyle/>
                  <a:p>
                    <a:fld id="{89394EC7-EC08-4DD1-99D3-71230EE4D3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0D89-4593-AA47-2E62233DB4AC}"/>
                </c:ext>
              </c:extLst>
            </c:dLbl>
            <c:dLbl>
              <c:idx val="39"/>
              <c:tx>
                <c:rich>
                  <a:bodyPr/>
                  <a:lstStyle/>
                  <a:p>
                    <a:fld id="{2051B789-A379-4754-90DC-C300E6E165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0D89-4593-AA47-2E62233DB4AC}"/>
                </c:ext>
              </c:extLst>
            </c:dLbl>
            <c:dLbl>
              <c:idx val="40"/>
              <c:tx>
                <c:rich>
                  <a:bodyPr/>
                  <a:lstStyle/>
                  <a:p>
                    <a:fld id="{44D868AA-EBDD-4D2A-8173-C58A3F031E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0D89-4593-AA47-2E62233DB4AC}"/>
                </c:ext>
              </c:extLst>
            </c:dLbl>
            <c:dLbl>
              <c:idx val="41"/>
              <c:tx>
                <c:rich>
                  <a:bodyPr/>
                  <a:lstStyle/>
                  <a:p>
                    <a:fld id="{D6C16DD3-919F-46D6-BF45-8014A76B06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0D89-4593-AA47-2E62233DB4AC}"/>
                </c:ext>
              </c:extLst>
            </c:dLbl>
            <c:dLbl>
              <c:idx val="42"/>
              <c:tx>
                <c:rich>
                  <a:bodyPr/>
                  <a:lstStyle/>
                  <a:p>
                    <a:fld id="{B9762282-9F21-4201-B145-BF20199295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0D89-4593-AA47-2E62233DB4AC}"/>
                </c:ext>
              </c:extLst>
            </c:dLbl>
            <c:dLbl>
              <c:idx val="43"/>
              <c:tx>
                <c:rich>
                  <a:bodyPr/>
                  <a:lstStyle/>
                  <a:p>
                    <a:fld id="{322A7D96-6472-4177-81AE-510AFEF984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0D89-4593-AA47-2E62233DB4AC}"/>
                </c:ext>
              </c:extLst>
            </c:dLbl>
            <c:dLbl>
              <c:idx val="44"/>
              <c:tx>
                <c:rich>
                  <a:bodyPr/>
                  <a:lstStyle/>
                  <a:p>
                    <a:fld id="{8BE147A2-0ADA-4E22-A533-57108C5CE5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0D89-4593-AA47-2E62233DB4AC}"/>
                </c:ext>
              </c:extLst>
            </c:dLbl>
            <c:dLbl>
              <c:idx val="45"/>
              <c:tx>
                <c:rich>
                  <a:bodyPr/>
                  <a:lstStyle/>
                  <a:p>
                    <a:fld id="{3214E140-A3C1-4451-A9F7-D8D911B1AA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0D89-4593-AA47-2E62233DB4AC}"/>
                </c:ext>
              </c:extLst>
            </c:dLbl>
            <c:dLbl>
              <c:idx val="46"/>
              <c:tx>
                <c:rich>
                  <a:bodyPr/>
                  <a:lstStyle/>
                  <a:p>
                    <a:fld id="{4D71E876-44F5-4992-BBB1-092454D9D9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0D89-4593-AA47-2E62233DB4AC}"/>
                </c:ext>
              </c:extLst>
            </c:dLbl>
            <c:dLbl>
              <c:idx val="47"/>
              <c:tx>
                <c:rich>
                  <a:bodyPr/>
                  <a:lstStyle/>
                  <a:p>
                    <a:fld id="{FD92D651-0774-4044-BC59-34AB80AA478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0D89-4593-AA47-2E62233DB4AC}"/>
                </c:ext>
              </c:extLst>
            </c:dLbl>
            <c:dLbl>
              <c:idx val="48"/>
              <c:tx>
                <c:rich>
                  <a:bodyPr/>
                  <a:lstStyle/>
                  <a:p>
                    <a:fld id="{14CDDBDA-D0E1-43BA-9C09-23F008D2CD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0D89-4593-AA47-2E62233DB4AC}"/>
                </c:ext>
              </c:extLst>
            </c:dLbl>
            <c:dLbl>
              <c:idx val="49"/>
              <c:tx>
                <c:rich>
                  <a:bodyPr/>
                  <a:lstStyle/>
                  <a:p>
                    <a:fld id="{07A5F999-04BC-44A2-A3CF-5E8F91CC6D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0D89-4593-AA47-2E62233DB4AC}"/>
                </c:ext>
              </c:extLst>
            </c:dLbl>
            <c:dLbl>
              <c:idx val="50"/>
              <c:tx>
                <c:rich>
                  <a:bodyPr/>
                  <a:lstStyle/>
                  <a:p>
                    <a:fld id="{B3F37742-1C69-4F1B-83E9-F4ED7AA49E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0D89-4593-AA47-2E62233DB4AC}"/>
                </c:ext>
              </c:extLst>
            </c:dLbl>
            <c:dLbl>
              <c:idx val="51"/>
              <c:tx>
                <c:rich>
                  <a:bodyPr rot="0" spcFirstLastPara="1" vertOverflow="ellipsis" vert="horz" wrap="square" lIns="38100" tIns="19050" rIns="38100" bIns="19050" anchor="ctr" anchorCtr="1">
                    <a:spAutoFit/>
                  </a:bodyPr>
                  <a:lstStyle/>
                  <a:p>
                    <a:pPr>
                      <a:defRPr sz="1000" b="1" i="0" u="none" strike="noStrike" kern="1200" baseline="0">
                        <a:solidFill>
                          <a:srgbClr val="4472C4"/>
                        </a:solidFill>
                        <a:latin typeface="+mn-lt"/>
                        <a:ea typeface="+mn-ea"/>
                        <a:cs typeface="+mn-cs"/>
                      </a:defRPr>
                    </a:pPr>
                    <a:fld id="{B1A36E44-63C7-4EA5-910A-99DDB3F9EEB9}" type="CELLRANGE">
                      <a:rPr lang="en-US"/>
                      <a:pPr>
                        <a:defRPr sz="1000" b="1">
                          <a:solidFill>
                            <a:srgbClr val="4472C4"/>
                          </a:solidFill>
                        </a:defRPr>
                      </a:pPr>
                      <a:t>[CELLRANGE]</a:t>
                    </a:fld>
                    <a:endParaRPr lang="en-US"/>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472C4"/>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0D89-4593-AA47-2E62233DB4A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Sheet1!$A$2:$A$53</c:f>
              <c:numCache>
                <c:formatCode>0%</c:formatCode>
                <c:ptCount val="52"/>
                <c:pt idx="0">
                  <c:v>0.21194062793135796</c:v>
                </c:pt>
                <c:pt idx="1">
                  <c:v>2.837104854033512E-2</c:v>
                </c:pt>
                <c:pt idx="2">
                  <c:v>0.14199071273652278</c:v>
                </c:pt>
                <c:pt idx="3">
                  <c:v>0.86282120196890733</c:v>
                </c:pt>
                <c:pt idx="4">
                  <c:v>0.29091454672616757</c:v>
                </c:pt>
                <c:pt idx="5">
                  <c:v>0.62294796351935144</c:v>
                </c:pt>
                <c:pt idx="6">
                  <c:v>0.11037104206216145</c:v>
                </c:pt>
                <c:pt idx="7">
                  <c:v>9.5373980639844522E-2</c:v>
                </c:pt>
                <c:pt idx="8">
                  <c:v>0.43372679208164266</c:v>
                </c:pt>
                <c:pt idx="9">
                  <c:v>0.61413253955465852</c:v>
                </c:pt>
                <c:pt idx="10">
                  <c:v>0.56987760636674079</c:v>
                </c:pt>
                <c:pt idx="11">
                  <c:v>6.8321662232238192E-2</c:v>
                </c:pt>
                <c:pt idx="12">
                  <c:v>6.9813632742795534E-2</c:v>
                </c:pt>
                <c:pt idx="13">
                  <c:v>0.44665905862076999</c:v>
                </c:pt>
                <c:pt idx="14">
                  <c:v>7.753920311016059E-2</c:v>
                </c:pt>
                <c:pt idx="15">
                  <c:v>0.10287981171471251</c:v>
                </c:pt>
                <c:pt idx="16">
                  <c:v>0.15356715823037068</c:v>
                </c:pt>
                <c:pt idx="17">
                  <c:v>9.5058426061795029E-2</c:v>
                </c:pt>
                <c:pt idx="18">
                  <c:v>-9.3490813045182225E-2</c:v>
                </c:pt>
                <c:pt idx="19">
                  <c:v>0.14902995137944028</c:v>
                </c:pt>
                <c:pt idx="20">
                  <c:v>0.30159718524371459</c:v>
                </c:pt>
                <c:pt idx="21">
                  <c:v>-0.16225488788722689</c:v>
                </c:pt>
                <c:pt idx="22">
                  <c:v>-7.5287817835793858E-2</c:v>
                </c:pt>
                <c:pt idx="23">
                  <c:v>0.23646524381680473</c:v>
                </c:pt>
                <c:pt idx="24">
                  <c:v>0.12033186797124769</c:v>
                </c:pt>
                <c:pt idx="25">
                  <c:v>-7.1725805712646584E-2</c:v>
                </c:pt>
                <c:pt idx="26">
                  <c:v>-1.4133239111739256E-2</c:v>
                </c:pt>
                <c:pt idx="27">
                  <c:v>0.44397041566873841</c:v>
                </c:pt>
                <c:pt idx="28">
                  <c:v>-1.9404007680400598E-2</c:v>
                </c:pt>
                <c:pt idx="29">
                  <c:v>0.23430184032547224</c:v>
                </c:pt>
                <c:pt idx="30">
                  <c:v>2.5559459097291407E-2</c:v>
                </c:pt>
                <c:pt idx="31">
                  <c:v>0.27776853535968443</c:v>
                </c:pt>
                <c:pt idx="32">
                  <c:v>0.11720211495590459</c:v>
                </c:pt>
                <c:pt idx="33">
                  <c:v>1.6620040623609929</c:v>
                </c:pt>
                <c:pt idx="34">
                  <c:v>3.8796711238755173E-2</c:v>
                </c:pt>
                <c:pt idx="35">
                  <c:v>-5.9730436124076684E-2</c:v>
                </c:pt>
                <c:pt idx="36">
                  <c:v>0.22243291766408729</c:v>
                </c:pt>
                <c:pt idx="37">
                  <c:v>0.22224183996460298</c:v>
                </c:pt>
                <c:pt idx="38">
                  <c:v>3.3878775721308388E-2</c:v>
                </c:pt>
                <c:pt idx="39">
                  <c:v>7.3332677180257863E-2</c:v>
                </c:pt>
                <c:pt idx="40">
                  <c:v>0.27743582825555901</c:v>
                </c:pt>
                <c:pt idx="41">
                  <c:v>9.0453839029214611E-2</c:v>
                </c:pt>
                <c:pt idx="42">
                  <c:v>0.23353215515396736</c:v>
                </c:pt>
                <c:pt idx="43">
                  <c:v>0.65882976287500683</c:v>
                </c:pt>
                <c:pt idx="44">
                  <c:v>0.56537660133619083</c:v>
                </c:pt>
                <c:pt idx="45">
                  <c:v>0.32106292594969593</c:v>
                </c:pt>
                <c:pt idx="46">
                  <c:v>-0.105861372523742</c:v>
                </c:pt>
                <c:pt idx="47">
                  <c:v>0.41533295138604703</c:v>
                </c:pt>
                <c:pt idx="48">
                  <c:v>9.1842374616171951E-2</c:v>
                </c:pt>
                <c:pt idx="49">
                  <c:v>-0.19625238725738448</c:v>
                </c:pt>
                <c:pt idx="50">
                  <c:v>-1.9921765566473328E-2</c:v>
                </c:pt>
                <c:pt idx="51">
                  <c:v>0.24653817121108904</c:v>
                </c:pt>
              </c:numCache>
            </c:numRef>
          </c:xVal>
          <c:yVal>
            <c:numRef>
              <c:f>Sheet1!$B$2:$B$53</c:f>
              <c:numCache>
                <c:formatCode>0%</c:formatCode>
                <c:ptCount val="52"/>
                <c:pt idx="0">
                  <c:v>9.5890410958904104E-2</c:v>
                </c:pt>
                <c:pt idx="1">
                  <c:v>3.8073038073038072E-2</c:v>
                </c:pt>
                <c:pt idx="2">
                  <c:v>-4.1932543299908843E-2</c:v>
                </c:pt>
                <c:pt idx="3">
                  <c:v>1.0151209677419355</c:v>
                </c:pt>
                <c:pt idx="4">
                  <c:v>0.35538440379590153</c:v>
                </c:pt>
                <c:pt idx="5">
                  <c:v>0.4482496194824962</c:v>
                </c:pt>
                <c:pt idx="6">
                  <c:v>2.6666666666666668E-2</c:v>
                </c:pt>
                <c:pt idx="7">
                  <c:v>0.25683060109289618</c:v>
                </c:pt>
                <c:pt idx="8">
                  <c:v>0.31137724550898205</c:v>
                </c:pt>
                <c:pt idx="9">
                  <c:v>0.71638468388245768</c:v>
                </c:pt>
                <c:pt idx="10">
                  <c:v>0.31134259259259262</c:v>
                </c:pt>
                <c:pt idx="11">
                  <c:v>0.25213675213675213</c:v>
                </c:pt>
                <c:pt idx="12">
                  <c:v>-0.18198874296435272</c:v>
                </c:pt>
                <c:pt idx="13">
                  <c:v>0.30783242258652094</c:v>
                </c:pt>
                <c:pt idx="14">
                  <c:v>-4.8157958102576452E-3</c:v>
                </c:pt>
                <c:pt idx="15">
                  <c:v>-5.8918050348152114E-3</c:v>
                </c:pt>
                <c:pt idx="16">
                  <c:v>-0.10171821305841924</c:v>
                </c:pt>
                <c:pt idx="17">
                  <c:v>-2.2156573116691287E-3</c:v>
                </c:pt>
                <c:pt idx="18">
                  <c:v>-9.4880546075085323E-2</c:v>
                </c:pt>
                <c:pt idx="19">
                  <c:v>2.0601336302895321E-2</c:v>
                </c:pt>
                <c:pt idx="20">
                  <c:v>0.15873015873015872</c:v>
                </c:pt>
                <c:pt idx="21">
                  <c:v>-0.20821529745042494</c:v>
                </c:pt>
                <c:pt idx="22">
                  <c:v>2.5212636695018227E-2</c:v>
                </c:pt>
                <c:pt idx="23">
                  <c:v>0.38696808510638298</c:v>
                </c:pt>
                <c:pt idx="24">
                  <c:v>0.11100049776007964</c:v>
                </c:pt>
                <c:pt idx="25">
                  <c:v>1.4891179839633447E-2</c:v>
                </c:pt>
                <c:pt idx="26">
                  <c:v>0.14746543778801843</c:v>
                </c:pt>
                <c:pt idx="27">
                  <c:v>0.3677153171738009</c:v>
                </c:pt>
                <c:pt idx="28">
                  <c:v>-0.20770519262981574</c:v>
                </c:pt>
                <c:pt idx="29">
                  <c:v>-0.15643906655142611</c:v>
                </c:pt>
                <c:pt idx="30">
                  <c:v>0.10835214446952596</c:v>
                </c:pt>
                <c:pt idx="31">
                  <c:v>0.1140819964349376</c:v>
                </c:pt>
                <c:pt idx="32">
                  <c:v>0.32258064516129031</c:v>
                </c:pt>
                <c:pt idx="33">
                  <c:v>1.1898734177215189</c:v>
                </c:pt>
                <c:pt idx="34">
                  <c:v>0.20208174663620207</c:v>
                </c:pt>
                <c:pt idx="35">
                  <c:v>-7.0056802813091693E-2</c:v>
                </c:pt>
                <c:pt idx="36">
                  <c:v>-3.5116153430578063E-2</c:v>
                </c:pt>
                <c:pt idx="37">
                  <c:v>5.9829059829059832E-2</c:v>
                </c:pt>
                <c:pt idx="38">
                  <c:v>-9.5834638271218284E-2</c:v>
                </c:pt>
                <c:pt idx="39">
                  <c:v>5.4794520547945202E-2</c:v>
                </c:pt>
                <c:pt idx="40">
                  <c:v>0.16297010607521698</c:v>
                </c:pt>
                <c:pt idx="41">
                  <c:v>-8.2857142857142851E-2</c:v>
                </c:pt>
                <c:pt idx="42">
                  <c:v>0.20292747837658018</c:v>
                </c:pt>
                <c:pt idx="43">
                  <c:v>0.47783336208383648</c:v>
                </c:pt>
                <c:pt idx="44">
                  <c:v>0.46099290780141844</c:v>
                </c:pt>
                <c:pt idx="45">
                  <c:v>9.0216754540128882E-2</c:v>
                </c:pt>
                <c:pt idx="46">
                  <c:v>-0.12612612612612611</c:v>
                </c:pt>
                <c:pt idx="47">
                  <c:v>0.36191602602010642</c:v>
                </c:pt>
                <c:pt idx="48">
                  <c:v>8.2130413140866096E-2</c:v>
                </c:pt>
                <c:pt idx="49">
                  <c:v>-0.33469805527123847</c:v>
                </c:pt>
                <c:pt idx="50">
                  <c:v>-5.8333333333333334E-2</c:v>
                </c:pt>
                <c:pt idx="51">
                  <c:v>0.15849337132945113</c:v>
                </c:pt>
              </c:numCache>
            </c:numRef>
          </c:yVal>
          <c:smooth val="0"/>
          <c:extLst>
            <c:ext xmlns:c15="http://schemas.microsoft.com/office/drawing/2012/chart" uri="{02D57815-91ED-43cb-92C2-25804820EDAC}">
              <c15:datalabelsRange>
                <c15:f>Sheet1!$C$2:$C$53</c15:f>
                <c15:dlblRangeCache>
                  <c:ptCount val="52"/>
                  <c:pt idx="0">
                    <c:v>AK</c:v>
                  </c:pt>
                  <c:pt idx="1">
                    <c:v>AL</c:v>
                  </c:pt>
                  <c:pt idx="2">
                    <c:v>AR</c:v>
                  </c:pt>
                  <c:pt idx="3">
                    <c:v>AZ</c:v>
                  </c:pt>
                  <c:pt idx="4">
                    <c:v>CA</c:v>
                  </c:pt>
                  <c:pt idx="5">
                    <c:v>CO</c:v>
                  </c:pt>
                  <c:pt idx="6">
                    <c:v>CT</c:v>
                  </c:pt>
                  <c:pt idx="7">
                    <c:v>DC</c:v>
                  </c:pt>
                  <c:pt idx="8">
                    <c:v>DE</c:v>
                  </c:pt>
                  <c:pt idx="9">
                    <c:v>FL</c:v>
                  </c:pt>
                  <c:pt idx="10">
                    <c:v>GA</c:v>
                  </c:pt>
                  <c:pt idx="11">
                    <c:v>HI</c:v>
                  </c:pt>
                  <c:pt idx="12">
                    <c:v>IA</c:v>
                  </c:pt>
                  <c:pt idx="13">
                    <c:v>ID</c:v>
                  </c:pt>
                  <c:pt idx="14">
                    <c:v>IL</c:v>
                  </c:pt>
                  <c:pt idx="15">
                    <c:v>IN</c:v>
                  </c:pt>
                  <c:pt idx="16">
                    <c:v>KS</c:v>
                  </c:pt>
                  <c:pt idx="17">
                    <c:v>KY</c:v>
                  </c:pt>
                  <c:pt idx="18">
                    <c:v>LA</c:v>
                  </c:pt>
                  <c:pt idx="19">
                    <c:v>MA</c:v>
                  </c:pt>
                  <c:pt idx="20">
                    <c:v>MD</c:v>
                  </c:pt>
                  <c:pt idx="21">
                    <c:v>ME</c:v>
                  </c:pt>
                  <c:pt idx="22">
                    <c:v>MI</c:v>
                  </c:pt>
                  <c:pt idx="23">
                    <c:v>MN</c:v>
                  </c:pt>
                  <c:pt idx="24">
                    <c:v>MO</c:v>
                  </c:pt>
                  <c:pt idx="25">
                    <c:v>MS</c:v>
                  </c:pt>
                  <c:pt idx="26">
                    <c:v>MT</c:v>
                  </c:pt>
                  <c:pt idx="27">
                    <c:v>NC</c:v>
                  </c:pt>
                  <c:pt idx="28">
                    <c:v>ND</c:v>
                  </c:pt>
                  <c:pt idx="29">
                    <c:v>NE</c:v>
                  </c:pt>
                  <c:pt idx="30">
                    <c:v>NH</c:v>
                  </c:pt>
                  <c:pt idx="31">
                    <c:v>NJ</c:v>
                  </c:pt>
                  <c:pt idx="32">
                    <c:v>NM</c:v>
                  </c:pt>
                  <c:pt idx="33">
                    <c:v>NV</c:v>
                  </c:pt>
                  <c:pt idx="34">
                    <c:v>NY</c:v>
                  </c:pt>
                  <c:pt idx="35">
                    <c:v>OH</c:v>
                  </c:pt>
                  <c:pt idx="36">
                    <c:v>OK</c:v>
                  </c:pt>
                  <c:pt idx="37">
                    <c:v>OR</c:v>
                  </c:pt>
                  <c:pt idx="38">
                    <c:v>PA</c:v>
                  </c:pt>
                  <c:pt idx="39">
                    <c:v>RI</c:v>
                  </c:pt>
                  <c:pt idx="40">
                    <c:v>SC</c:v>
                  </c:pt>
                  <c:pt idx="41">
                    <c:v>SD</c:v>
                  </c:pt>
                  <c:pt idx="42">
                    <c:v>TN</c:v>
                  </c:pt>
                  <c:pt idx="43">
                    <c:v>TX</c:v>
                  </c:pt>
                  <c:pt idx="44">
                    <c:v>UT</c:v>
                  </c:pt>
                  <c:pt idx="45">
                    <c:v>VA</c:v>
                  </c:pt>
                  <c:pt idx="46">
                    <c:v>VT</c:v>
                  </c:pt>
                  <c:pt idx="47">
                    <c:v>WA</c:v>
                  </c:pt>
                  <c:pt idx="48">
                    <c:v>WI</c:v>
                  </c:pt>
                  <c:pt idx="49">
                    <c:v>WV</c:v>
                  </c:pt>
                  <c:pt idx="50">
                    <c:v>WY</c:v>
                  </c:pt>
                  <c:pt idx="51">
                    <c:v>US</c:v>
                  </c:pt>
                </c15:dlblRangeCache>
              </c15:datalabelsRange>
            </c:ext>
            <c:ext xmlns:c16="http://schemas.microsoft.com/office/drawing/2014/chart" uri="{C3380CC4-5D6E-409C-BE32-E72D297353CC}">
              <c16:uniqueId val="{00000000-0D89-4593-AA47-2E62233DB4AC}"/>
            </c:ext>
          </c:extLst>
        </c:ser>
        <c:dLbls>
          <c:showLegendKey val="0"/>
          <c:showVal val="0"/>
          <c:showCatName val="0"/>
          <c:showSerName val="0"/>
          <c:showPercent val="0"/>
          <c:showBubbleSize val="0"/>
        </c:dLbls>
        <c:axId val="1438403599"/>
        <c:axId val="1438396527"/>
      </c:scatterChart>
      <c:valAx>
        <c:axId val="1438403599"/>
        <c:scaling>
          <c:orientation val="minMax"/>
        </c:scaling>
        <c:delete val="0"/>
        <c:axPos val="b"/>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8396527"/>
        <c:crosses val="autoZero"/>
        <c:crossBetween val="midCat"/>
      </c:valAx>
      <c:valAx>
        <c:axId val="1438396527"/>
        <c:scaling>
          <c:orientation val="minMax"/>
        </c:scaling>
        <c:delete val="0"/>
        <c:axPos val="l"/>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840359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Sheet1!$A$4</c:f>
              <c:strCache>
                <c:ptCount val="1"/>
                <c:pt idx="0">
                  <c:v>Net New Schools</c:v>
                </c:pt>
              </c:strCache>
            </c:strRef>
          </c:tx>
          <c:spPr>
            <a:solidFill>
              <a:schemeClr val="accent3"/>
            </a:solidFill>
            <a:ln>
              <a:noFill/>
            </a:ln>
            <a:effectLst/>
          </c:spPr>
          <c:invertIfNegative val="0"/>
          <c:cat>
            <c:strRef>
              <c:f>Sheet1!$B$1:$AF$1</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Sheet1!$B$4:$AF$4</c:f>
              <c:numCache>
                <c:formatCode>#,##0_);[Red]\(#,##0\)</c:formatCode>
                <c:ptCount val="31"/>
                <c:pt idx="0">
                  <c:v>#N/A</c:v>
                </c:pt>
                <c:pt idx="1">
                  <c:v>637</c:v>
                </c:pt>
                <c:pt idx="2">
                  <c:v>153</c:v>
                </c:pt>
                <c:pt idx="3">
                  <c:v>261</c:v>
                </c:pt>
                <c:pt idx="4">
                  <c:v>498</c:v>
                </c:pt>
                <c:pt idx="5">
                  <c:v>939</c:v>
                </c:pt>
                <c:pt idx="6">
                  <c:v>360</c:v>
                </c:pt>
                <c:pt idx="7">
                  <c:v>869</c:v>
                </c:pt>
                <c:pt idx="8">
                  <c:v>1328</c:v>
                </c:pt>
                <c:pt idx="9">
                  <c:v>851</c:v>
                </c:pt>
                <c:pt idx="10">
                  <c:v>982</c:v>
                </c:pt>
                <c:pt idx="11">
                  <c:v>934</c:v>
                </c:pt>
                <c:pt idx="12">
                  <c:v>729</c:v>
                </c:pt>
                <c:pt idx="13">
                  <c:v>799</c:v>
                </c:pt>
                <c:pt idx="14">
                  <c:v>515</c:v>
                </c:pt>
                <c:pt idx="15">
                  <c:v>636</c:v>
                </c:pt>
                <c:pt idx="16">
                  <c:v>451</c:v>
                </c:pt>
                <c:pt idx="17">
                  <c:v>450</c:v>
                </c:pt>
                <c:pt idx="18">
                  <c:v>640</c:v>
                </c:pt>
                <c:pt idx="19">
                  <c:v>235</c:v>
                </c:pt>
                <c:pt idx="20">
                  <c:v>279</c:v>
                </c:pt>
                <c:pt idx="21">
                  <c:v>-70</c:v>
                </c:pt>
                <c:pt idx="22">
                  <c:v>-213</c:v>
                </c:pt>
                <c:pt idx="23">
                  <c:v>170</c:v>
                </c:pt>
                <c:pt idx="24">
                  <c:v>49</c:v>
                </c:pt>
                <c:pt idx="25">
                  <c:v>194</c:v>
                </c:pt>
                <c:pt idx="26">
                  <c:v>-72</c:v>
                </c:pt>
                <c:pt idx="27">
                  <c:v>110</c:v>
                </c:pt>
                <c:pt idx="28">
                  <c:v>98</c:v>
                </c:pt>
                <c:pt idx="29">
                  <c:v>70</c:v>
                </c:pt>
                <c:pt idx="30">
                  <c:v>-90</c:v>
                </c:pt>
              </c:numCache>
            </c:numRef>
          </c:val>
          <c:extLst>
            <c:ext xmlns:c16="http://schemas.microsoft.com/office/drawing/2014/chart" uri="{C3380CC4-5D6E-409C-BE32-E72D297353CC}">
              <c16:uniqueId val="{00000001-45A4-4DFF-B9E1-920BE032EAC1}"/>
            </c:ext>
          </c:extLst>
        </c:ser>
        <c:dLbls>
          <c:showLegendKey val="0"/>
          <c:showVal val="0"/>
          <c:showCatName val="0"/>
          <c:showSerName val="0"/>
          <c:showPercent val="0"/>
          <c:showBubbleSize val="0"/>
        </c:dLbls>
        <c:gapWidth val="150"/>
        <c:axId val="2092120831"/>
        <c:axId val="2092110015"/>
      </c:barChart>
      <c:lineChart>
        <c:grouping val="standard"/>
        <c:varyColors val="0"/>
        <c:ser>
          <c:idx val="0"/>
          <c:order val="0"/>
          <c:tx>
            <c:strRef>
              <c:f>Sheet1!$A$2</c:f>
              <c:strCache>
                <c:ptCount val="1"/>
                <c:pt idx="0">
                  <c:v>New Schools from the Prior Year</c:v>
                </c:pt>
              </c:strCache>
            </c:strRef>
          </c:tx>
          <c:spPr>
            <a:ln w="28575" cap="rnd">
              <a:solidFill>
                <a:schemeClr val="accent6"/>
              </a:solidFill>
              <a:round/>
            </a:ln>
            <a:effectLst/>
          </c:spPr>
          <c:marker>
            <c:symbol val="none"/>
          </c:marker>
          <c:cat>
            <c:strRef>
              <c:f>Sheet1!$B$1:$AF$1</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Sheet1!$B$2:$AF$2</c:f>
              <c:numCache>
                <c:formatCode>#,##0</c:formatCode>
                <c:ptCount val="31"/>
                <c:pt idx="0">
                  <c:v>#N/A</c:v>
                </c:pt>
                <c:pt idx="1">
                  <c:v>1542</c:v>
                </c:pt>
                <c:pt idx="2">
                  <c:v>1380</c:v>
                </c:pt>
                <c:pt idx="3">
                  <c:v>1525</c:v>
                </c:pt>
                <c:pt idx="4">
                  <c:v>1587</c:v>
                </c:pt>
                <c:pt idx="5">
                  <c:v>1736</c:v>
                </c:pt>
                <c:pt idx="6">
                  <c:v>1293</c:v>
                </c:pt>
                <c:pt idx="7">
                  <c:v>1822</c:v>
                </c:pt>
                <c:pt idx="8">
                  <c:v>2093</c:v>
                </c:pt>
                <c:pt idx="9">
                  <c:v>1883</c:v>
                </c:pt>
                <c:pt idx="10">
                  <c:v>1967</c:v>
                </c:pt>
                <c:pt idx="11">
                  <c:v>1866</c:v>
                </c:pt>
                <c:pt idx="12">
                  <c:v>1717</c:v>
                </c:pt>
                <c:pt idx="13">
                  <c:v>2050</c:v>
                </c:pt>
                <c:pt idx="14">
                  <c:v>1801</c:v>
                </c:pt>
                <c:pt idx="15">
                  <c:v>1971</c:v>
                </c:pt>
                <c:pt idx="16">
                  <c:v>1811</c:v>
                </c:pt>
                <c:pt idx="17">
                  <c:v>1880</c:v>
                </c:pt>
                <c:pt idx="18">
                  <c:v>1902</c:v>
                </c:pt>
                <c:pt idx="19">
                  <c:v>1730</c:v>
                </c:pt>
                <c:pt idx="20">
                  <c:v>2017</c:v>
                </c:pt>
                <c:pt idx="21">
                  <c:v>1653</c:v>
                </c:pt>
                <c:pt idx="22">
                  <c:v>1482</c:v>
                </c:pt>
                <c:pt idx="23">
                  <c:v>1476</c:v>
                </c:pt>
                <c:pt idx="24">
                  <c:v>1355</c:v>
                </c:pt>
                <c:pt idx="25">
                  <c:v>1307</c:v>
                </c:pt>
                <c:pt idx="26">
                  <c:v>1052</c:v>
                </c:pt>
                <c:pt idx="27">
                  <c:v>1147</c:v>
                </c:pt>
                <c:pt idx="28">
                  <c:v>1159</c:v>
                </c:pt>
                <c:pt idx="29">
                  <c:v>1095</c:v>
                </c:pt>
                <c:pt idx="30">
                  <c:v>933</c:v>
                </c:pt>
              </c:numCache>
            </c:numRef>
          </c:val>
          <c:smooth val="0"/>
          <c:extLst>
            <c:ext xmlns:c16="http://schemas.microsoft.com/office/drawing/2014/chart" uri="{C3380CC4-5D6E-409C-BE32-E72D297353CC}">
              <c16:uniqueId val="{00000000-4213-46F9-A9B7-2EA784DB2BD5}"/>
            </c:ext>
          </c:extLst>
        </c:ser>
        <c:ser>
          <c:idx val="1"/>
          <c:order val="1"/>
          <c:tx>
            <c:strRef>
              <c:f>Sheet1!$A$3</c:f>
              <c:strCache>
                <c:ptCount val="1"/>
                <c:pt idx="0">
                  <c:v>Closed Schools from the Prior Year</c:v>
                </c:pt>
              </c:strCache>
            </c:strRef>
          </c:tx>
          <c:spPr>
            <a:ln w="28575" cap="rnd">
              <a:solidFill>
                <a:srgbClr val="4472C4"/>
              </a:solidFill>
              <a:round/>
            </a:ln>
            <a:effectLst/>
          </c:spPr>
          <c:marker>
            <c:symbol val="none"/>
          </c:marker>
          <c:cat>
            <c:strRef>
              <c:f>Sheet1!$B$1:$AF$1</c:f>
              <c:strCache>
                <c:ptCount val="31"/>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pt idx="23">
                  <c:v>2012-13</c:v>
                </c:pt>
                <c:pt idx="24">
                  <c:v>2013-14</c:v>
                </c:pt>
                <c:pt idx="25">
                  <c:v>2014-15</c:v>
                </c:pt>
                <c:pt idx="26">
                  <c:v>2015-16</c:v>
                </c:pt>
                <c:pt idx="27">
                  <c:v>2016-17</c:v>
                </c:pt>
                <c:pt idx="28">
                  <c:v>2017-18</c:v>
                </c:pt>
                <c:pt idx="29">
                  <c:v>2018-19</c:v>
                </c:pt>
                <c:pt idx="30">
                  <c:v>2019-20</c:v>
                </c:pt>
              </c:strCache>
            </c:strRef>
          </c:cat>
          <c:val>
            <c:numRef>
              <c:f>Sheet1!$B$3:$AF$3</c:f>
              <c:numCache>
                <c:formatCode>#,##0</c:formatCode>
                <c:ptCount val="31"/>
                <c:pt idx="0">
                  <c:v>#N/A</c:v>
                </c:pt>
                <c:pt idx="1">
                  <c:v>905</c:v>
                </c:pt>
                <c:pt idx="2">
                  <c:v>1227</c:v>
                </c:pt>
                <c:pt idx="3">
                  <c:v>1264</c:v>
                </c:pt>
                <c:pt idx="4">
                  <c:v>1089</c:v>
                </c:pt>
                <c:pt idx="5">
                  <c:v>797</c:v>
                </c:pt>
                <c:pt idx="6">
                  <c:v>933</c:v>
                </c:pt>
                <c:pt idx="7">
                  <c:v>953</c:v>
                </c:pt>
                <c:pt idx="8">
                  <c:v>765</c:v>
                </c:pt>
                <c:pt idx="9">
                  <c:v>1032</c:v>
                </c:pt>
                <c:pt idx="10">
                  <c:v>985</c:v>
                </c:pt>
                <c:pt idx="11">
                  <c:v>932</c:v>
                </c:pt>
                <c:pt idx="12">
                  <c:v>988</c:v>
                </c:pt>
                <c:pt idx="13">
                  <c:v>1251</c:v>
                </c:pt>
                <c:pt idx="14">
                  <c:v>1286</c:v>
                </c:pt>
                <c:pt idx="15">
                  <c:v>1335</c:v>
                </c:pt>
                <c:pt idx="16">
                  <c:v>1360</c:v>
                </c:pt>
                <c:pt idx="17">
                  <c:v>1430</c:v>
                </c:pt>
                <c:pt idx="18">
                  <c:v>1262</c:v>
                </c:pt>
                <c:pt idx="19">
                  <c:v>1495</c:v>
                </c:pt>
                <c:pt idx="20">
                  <c:v>1738</c:v>
                </c:pt>
                <c:pt idx="21">
                  <c:v>1723</c:v>
                </c:pt>
                <c:pt idx="22">
                  <c:v>1695</c:v>
                </c:pt>
                <c:pt idx="23">
                  <c:v>1306</c:v>
                </c:pt>
                <c:pt idx="24">
                  <c:v>1306</c:v>
                </c:pt>
                <c:pt idx="25">
                  <c:v>1113</c:v>
                </c:pt>
                <c:pt idx="26">
                  <c:v>1124</c:v>
                </c:pt>
                <c:pt idx="27">
                  <c:v>1037</c:v>
                </c:pt>
                <c:pt idx="28">
                  <c:v>1061</c:v>
                </c:pt>
                <c:pt idx="29">
                  <c:v>1025</c:v>
                </c:pt>
                <c:pt idx="30">
                  <c:v>1023</c:v>
                </c:pt>
              </c:numCache>
            </c:numRef>
          </c:val>
          <c:smooth val="0"/>
          <c:extLst>
            <c:ext xmlns:c16="http://schemas.microsoft.com/office/drawing/2014/chart" uri="{C3380CC4-5D6E-409C-BE32-E72D297353CC}">
              <c16:uniqueId val="{00000001-4213-46F9-A9B7-2EA784DB2BD5}"/>
            </c:ext>
          </c:extLst>
        </c:ser>
        <c:dLbls>
          <c:showLegendKey val="0"/>
          <c:showVal val="0"/>
          <c:showCatName val="0"/>
          <c:showSerName val="0"/>
          <c:showPercent val="0"/>
          <c:showBubbleSize val="0"/>
        </c:dLbls>
        <c:marker val="1"/>
        <c:smooth val="0"/>
        <c:axId val="2092120831"/>
        <c:axId val="2092110015"/>
      </c:lineChart>
      <c:catAx>
        <c:axId val="20921208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110015"/>
        <c:crosses val="autoZero"/>
        <c:auto val="1"/>
        <c:lblAlgn val="ctr"/>
        <c:lblOffset val="100"/>
        <c:noMultiLvlLbl val="0"/>
      </c:catAx>
      <c:valAx>
        <c:axId val="2092110015"/>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120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5.0998535310584528E-2</c:v>
                </c:pt>
                <c:pt idx="1">
                  <c:v>0.14079938287434562</c:v>
                </c:pt>
                <c:pt idx="2">
                  <c:v>0.26503915777973125</c:v>
                </c:pt>
                <c:pt idx="3">
                  <c:v>0.48597106642032528</c:v>
                </c:pt>
                <c:pt idx="4">
                  <c:v>5.7191857615013303E-2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Opened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6.0923801297309191E-2</c:v>
                </c:pt>
                <c:pt idx="1">
                  <c:v>0.14311025641406849</c:v>
                </c:pt>
                <c:pt idx="2">
                  <c:v>0.27377892221943051</c:v>
                </c:pt>
                <c:pt idx="3">
                  <c:v>0.46382483203815511</c:v>
                </c:pt>
                <c:pt idx="4">
                  <c:v>5.8362188031036703E-2</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Opened in the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5.9498741661406812E-2</c:v>
                </c:pt>
                <c:pt idx="1">
                  <c:v>0.16575969467760124</c:v>
                </c:pt>
                <c:pt idx="2">
                  <c:v>0.30890581051695043</c:v>
                </c:pt>
                <c:pt idx="3">
                  <c:v>0.41290916830802821</c:v>
                </c:pt>
                <c:pt idx="4">
                  <c:v>5.2926584836013341E-2</c:v>
                </c:pt>
              </c:numCache>
            </c:numRef>
          </c:val>
          <c:extLst>
            <c:ext xmlns:c16="http://schemas.microsoft.com/office/drawing/2014/chart" uri="{C3380CC4-5D6E-409C-BE32-E72D297353CC}">
              <c16:uniqueId val="{00000002-5F99-4FCE-B8E9-62D4BA8ECE68}"/>
            </c:ext>
          </c:extLst>
        </c:ser>
        <c:ser>
          <c:idx val="3"/>
          <c:order val="3"/>
          <c:tx>
            <c:strRef>
              <c:f>Sheet1!$A$5</c:f>
              <c:strCache>
                <c:ptCount val="1"/>
                <c:pt idx="0">
                  <c:v>New Schools Opened in the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5.0239972707102551E-2</c:v>
                </c:pt>
                <c:pt idx="1">
                  <c:v>0.20068152576856757</c:v>
                </c:pt>
                <c:pt idx="2">
                  <c:v>0.31311242363413083</c:v>
                </c:pt>
                <c:pt idx="3">
                  <c:v>0.38360884366732378</c:v>
                </c:pt>
                <c:pt idx="4">
                  <c:v>5.2357234222875283E-2</c:v>
                </c:pt>
              </c:numCache>
            </c:numRef>
          </c:val>
          <c:extLst>
            <c:ext xmlns:c16="http://schemas.microsoft.com/office/drawing/2014/chart" uri="{C3380CC4-5D6E-409C-BE32-E72D297353CC}">
              <c16:uniqueId val="{00000003-5F99-4FCE-B8E9-62D4BA8ECE68}"/>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8.1415634114438001E-2"/>
          <c:y val="6.2181878129700989E-2"/>
          <c:w val="0.34140727638052876"/>
          <c:h val="0.2193358565563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cat>
            <c:strRef>
              <c:f>Sheet1!$A$2:$A$26</c:f>
              <c:strCache>
                <c:ptCount val="25"/>
                <c:pt idx="0">
                  <c:v>-100% to -75%</c:v>
                </c:pt>
                <c:pt idx="1">
                  <c:v>-75% to -50%</c:v>
                </c:pt>
                <c:pt idx="2">
                  <c:v>-50% to -25%</c:v>
                </c:pt>
                <c:pt idx="3">
                  <c:v>-25% to 0%</c:v>
                </c:pt>
                <c:pt idx="4">
                  <c:v>0% to 25%</c:v>
                </c:pt>
                <c:pt idx="5">
                  <c:v>25% to 50%</c:v>
                </c:pt>
                <c:pt idx="6">
                  <c:v>50% to 75%</c:v>
                </c:pt>
                <c:pt idx="7">
                  <c:v>75% to 100%</c:v>
                </c:pt>
                <c:pt idx="8">
                  <c:v>100% to 125%</c:v>
                </c:pt>
                <c:pt idx="9">
                  <c:v>125% to 150%</c:v>
                </c:pt>
                <c:pt idx="10">
                  <c:v>150% to 175%</c:v>
                </c:pt>
                <c:pt idx="11">
                  <c:v>175% to 200%</c:v>
                </c:pt>
                <c:pt idx="12">
                  <c:v>200% to 225%</c:v>
                </c:pt>
                <c:pt idx="13">
                  <c:v>225% to 250%</c:v>
                </c:pt>
                <c:pt idx="14">
                  <c:v>250% to 275%</c:v>
                </c:pt>
                <c:pt idx="15">
                  <c:v>275% to 300%</c:v>
                </c:pt>
                <c:pt idx="16">
                  <c:v>300% to 325%</c:v>
                </c:pt>
                <c:pt idx="17">
                  <c:v>325% to 350%</c:v>
                </c:pt>
                <c:pt idx="18">
                  <c:v>350% to 375%</c:v>
                </c:pt>
                <c:pt idx="19">
                  <c:v>375% to 400%</c:v>
                </c:pt>
                <c:pt idx="20">
                  <c:v>400% to 425%</c:v>
                </c:pt>
                <c:pt idx="21">
                  <c:v>425% to 450%</c:v>
                </c:pt>
                <c:pt idx="22">
                  <c:v>450% to 475%</c:v>
                </c:pt>
                <c:pt idx="23">
                  <c:v>475% to 500%</c:v>
                </c:pt>
                <c:pt idx="24">
                  <c:v>Above 500%</c:v>
                </c:pt>
              </c:strCache>
            </c:strRef>
          </c:cat>
          <c:val>
            <c:numRef>
              <c:f>Sheet1!$B$2:$B$26</c:f>
              <c:numCache>
                <c:formatCode>General</c:formatCode>
                <c:ptCount val="25"/>
                <c:pt idx="0">
                  <c:v>68</c:v>
                </c:pt>
                <c:pt idx="1">
                  <c:v>477</c:v>
                </c:pt>
                <c:pt idx="2">
                  <c:v>2550</c:v>
                </c:pt>
                <c:pt idx="3">
                  <c:v>3798</c:v>
                </c:pt>
                <c:pt idx="4">
                  <c:v>2643</c:v>
                </c:pt>
                <c:pt idx="5">
                  <c:v>1565</c:v>
                </c:pt>
                <c:pt idx="6">
                  <c:v>749</c:v>
                </c:pt>
                <c:pt idx="7">
                  <c:v>443</c:v>
                </c:pt>
                <c:pt idx="8">
                  <c:v>228</c:v>
                </c:pt>
                <c:pt idx="9">
                  <c:v>145</c:v>
                </c:pt>
                <c:pt idx="10">
                  <c:v>88</c:v>
                </c:pt>
                <c:pt idx="11">
                  <c:v>77</c:v>
                </c:pt>
                <c:pt idx="12">
                  <c:v>46</c:v>
                </c:pt>
                <c:pt idx="13">
                  <c:v>40</c:v>
                </c:pt>
                <c:pt idx="14">
                  <c:v>27</c:v>
                </c:pt>
                <c:pt idx="15">
                  <c:v>24</c:v>
                </c:pt>
                <c:pt idx="16">
                  <c:v>21</c:v>
                </c:pt>
                <c:pt idx="17">
                  <c:v>17</c:v>
                </c:pt>
                <c:pt idx="18">
                  <c:v>17</c:v>
                </c:pt>
                <c:pt idx="19">
                  <c:v>15</c:v>
                </c:pt>
                <c:pt idx="20">
                  <c:v>10</c:v>
                </c:pt>
                <c:pt idx="21">
                  <c:v>8</c:v>
                </c:pt>
                <c:pt idx="22">
                  <c:v>10</c:v>
                </c:pt>
                <c:pt idx="23">
                  <c:v>10</c:v>
                </c:pt>
                <c:pt idx="24">
                  <c:v>93</c:v>
                </c:pt>
              </c:numCache>
            </c:numRef>
          </c:val>
          <c:extLst>
            <c:ext xmlns:c16="http://schemas.microsoft.com/office/drawing/2014/chart" uri="{C3380CC4-5D6E-409C-BE32-E72D297353CC}">
              <c16:uniqueId val="{00000000-F865-4CD9-B528-C1F6B5C86945}"/>
            </c:ext>
          </c:extLst>
        </c:ser>
        <c:dLbls>
          <c:showLegendKey val="0"/>
          <c:showVal val="0"/>
          <c:showCatName val="0"/>
          <c:showSerName val="0"/>
          <c:showPercent val="0"/>
          <c:showBubbleSize val="0"/>
        </c:dLbls>
        <c:gapWidth val="0"/>
        <c:overlap val="-27"/>
        <c:axId val="958076864"/>
        <c:axId val="958080192"/>
      </c:barChart>
      <c:catAx>
        <c:axId val="9580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080192"/>
        <c:crosses val="autoZero"/>
        <c:auto val="1"/>
        <c:lblAlgn val="ctr"/>
        <c:lblOffset val="100"/>
        <c:noMultiLvlLbl val="0"/>
      </c:catAx>
      <c:valAx>
        <c:axId val="9580801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07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0264840370144"/>
          <c:y val="3.4523048686922825E-2"/>
          <c:w val="0.87920128203174275"/>
          <c:h val="0.46322771970573434"/>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cat>
            <c:strRef>
              <c:f>Sheet1!$A$2:$A$15</c:f>
              <c:strCache>
                <c:ptCount val="14"/>
                <c:pt idx="0">
                  <c:v>No schools opened</c:v>
                </c:pt>
                <c:pt idx="1">
                  <c:v>More schools closed than opened</c:v>
                </c:pt>
                <c:pt idx="2">
                  <c:v>Schools opened = schools closed</c:v>
                </c:pt>
                <c:pt idx="3">
                  <c:v>Opened / closed ratio between 1.01 and 2.00</c:v>
                </c:pt>
                <c:pt idx="4">
                  <c:v>Opened / closed ratio between 2.01 and 3.00</c:v>
                </c:pt>
                <c:pt idx="5">
                  <c:v>Opened / closed ratio between 3.01 and 4.00</c:v>
                </c:pt>
                <c:pt idx="6">
                  <c:v>Opened / closed ratio between 4.01 and 5.00</c:v>
                </c:pt>
                <c:pt idx="7">
                  <c:v>Opened / closed ratio between 5.01 and 6.00</c:v>
                </c:pt>
                <c:pt idx="8">
                  <c:v>Opened / closed ratio between 6.01 and 7.00</c:v>
                </c:pt>
                <c:pt idx="9">
                  <c:v>Opened / closed ratio between 7.01 and 8.00</c:v>
                </c:pt>
                <c:pt idx="10">
                  <c:v>Opened / closed ratio between 8.01 and 9.00</c:v>
                </c:pt>
                <c:pt idx="11">
                  <c:v>Opened / closed ratio between 9.01 and 10.00</c:v>
                </c:pt>
                <c:pt idx="12">
                  <c:v>Opened / closed ratio above 10</c:v>
                </c:pt>
                <c:pt idx="13">
                  <c:v>No schools closed</c:v>
                </c:pt>
              </c:strCache>
            </c:strRef>
          </c:cat>
          <c:val>
            <c:numRef>
              <c:f>Sheet1!$B$2:$B$15</c:f>
              <c:numCache>
                <c:formatCode>General</c:formatCode>
                <c:ptCount val="14"/>
                <c:pt idx="0">
                  <c:v>6341</c:v>
                </c:pt>
                <c:pt idx="1">
                  <c:v>1673</c:v>
                </c:pt>
                <c:pt idx="2">
                  <c:v>1047</c:v>
                </c:pt>
                <c:pt idx="3">
                  <c:v>683</c:v>
                </c:pt>
                <c:pt idx="4">
                  <c:v>303</c:v>
                </c:pt>
                <c:pt idx="5">
                  <c:v>160</c:v>
                </c:pt>
                <c:pt idx="6">
                  <c:v>116</c:v>
                </c:pt>
                <c:pt idx="7">
                  <c:v>84</c:v>
                </c:pt>
                <c:pt idx="8">
                  <c:v>52</c:v>
                </c:pt>
                <c:pt idx="9">
                  <c:v>40</c:v>
                </c:pt>
                <c:pt idx="10">
                  <c:v>29</c:v>
                </c:pt>
                <c:pt idx="11">
                  <c:v>18</c:v>
                </c:pt>
                <c:pt idx="12">
                  <c:v>122</c:v>
                </c:pt>
                <c:pt idx="13">
                  <c:v>2501</c:v>
                </c:pt>
              </c:numCache>
            </c:numRef>
          </c:val>
          <c:extLst>
            <c:ext xmlns:c16="http://schemas.microsoft.com/office/drawing/2014/chart" uri="{C3380CC4-5D6E-409C-BE32-E72D297353CC}">
              <c16:uniqueId val="{00000000-F865-4CD9-B528-C1F6B5C86945}"/>
            </c:ext>
          </c:extLst>
        </c:ser>
        <c:dLbls>
          <c:showLegendKey val="0"/>
          <c:showVal val="0"/>
          <c:showCatName val="0"/>
          <c:showSerName val="0"/>
          <c:showPercent val="0"/>
          <c:showBubbleSize val="0"/>
        </c:dLbls>
        <c:gapWidth val="0"/>
        <c:overlap val="-27"/>
        <c:axId val="958076864"/>
        <c:axId val="958080192"/>
      </c:barChart>
      <c:catAx>
        <c:axId val="9580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58080192"/>
        <c:crosses val="autoZero"/>
        <c:auto val="1"/>
        <c:lblAlgn val="ctr"/>
        <c:lblOffset val="100"/>
        <c:noMultiLvlLbl val="0"/>
      </c:catAx>
      <c:valAx>
        <c:axId val="95808019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8076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21541060166978E-2"/>
          <c:y val="4.1427459815511006E-2"/>
          <c:w val="0.9188544529584789"/>
          <c:h val="0.90181963087121808"/>
        </c:manualLayout>
      </c:layout>
      <c:bubbleChart>
        <c:varyColors val="0"/>
        <c:ser>
          <c:idx val="0"/>
          <c:order val="0"/>
          <c:tx>
            <c:strRef>
              <c:f>Sheet1!$B$1</c:f>
              <c:strCache>
                <c:ptCount val="1"/>
                <c:pt idx="0">
                  <c:v>Schools Opened / Closed Ratio</c:v>
                </c:pt>
              </c:strCache>
            </c:strRef>
          </c:tx>
          <c:spPr>
            <a:solidFill>
              <a:schemeClr val="accent1">
                <a:alpha val="75000"/>
              </a:schemeClr>
            </a:solidFill>
            <a:ln>
              <a:noFill/>
            </a:ln>
            <a:effectLst/>
          </c:spPr>
          <c:invertIfNegative val="0"/>
          <c:xVal>
            <c:numRef>
              <c:f>Sheet1!$A$2:$A$4328</c:f>
              <c:numCache>
                <c:formatCode>0%</c:formatCode>
                <c:ptCount val="4327"/>
                <c:pt idx="0">
                  <c:v>0.82857142857142863</c:v>
                </c:pt>
                <c:pt idx="1">
                  <c:v>1.8608341810783315</c:v>
                </c:pt>
                <c:pt idx="2">
                  <c:v>7.6562500000000006E-2</c:v>
                </c:pt>
                <c:pt idx="3">
                  <c:v>-0.18266666666666667</c:v>
                </c:pt>
                <c:pt idx="4">
                  <c:v>-0.57055075102412378</c:v>
                </c:pt>
                <c:pt idx="5">
                  <c:v>0.48532805802835477</c:v>
                </c:pt>
                <c:pt idx="6">
                  <c:v>0.23189585028478438</c:v>
                </c:pt>
                <c:pt idx="7">
                  <c:v>-0.29086859688195993</c:v>
                </c:pt>
                <c:pt idx="8">
                  <c:v>0.47214969538729329</c:v>
                </c:pt>
                <c:pt idx="9">
                  <c:v>2.4382716049382718</c:v>
                </c:pt>
                <c:pt idx="10">
                  <c:v>0.33197020592960419</c:v>
                </c:pt>
                <c:pt idx="11">
                  <c:v>0.87604217753800884</c:v>
                </c:pt>
                <c:pt idx="12">
                  <c:v>-0.10439105219552609</c:v>
                </c:pt>
                <c:pt idx="13">
                  <c:v>-0.44432826747720366</c:v>
                </c:pt>
                <c:pt idx="14">
                  <c:v>-0.35700283162709651</c:v>
                </c:pt>
                <c:pt idx="15">
                  <c:v>-0.17130036094039605</c:v>
                </c:pt>
                <c:pt idx="16">
                  <c:v>-0.61344537815126055</c:v>
                </c:pt>
                <c:pt idx="17">
                  <c:v>-0.47824166114424566</c:v>
                </c:pt>
                <c:pt idx="18">
                  <c:v>-0.31649331352154531</c:v>
                </c:pt>
                <c:pt idx="19">
                  <c:v>-0.26309837919336598</c:v>
                </c:pt>
                <c:pt idx="20">
                  <c:v>-0.39157088122605366</c:v>
                </c:pt>
                <c:pt idx="21">
                  <c:v>-1.7994858611825194E-2</c:v>
                </c:pt>
                <c:pt idx="22">
                  <c:v>0.13724783861671469</c:v>
                </c:pt>
                <c:pt idx="23">
                  <c:v>7.1273060616477604E-2</c:v>
                </c:pt>
                <c:pt idx="24">
                  <c:v>-0.51301995265471767</c:v>
                </c:pt>
                <c:pt idx="25">
                  <c:v>0.2099514563106796</c:v>
                </c:pt>
                <c:pt idx="26">
                  <c:v>3.7306428906616611E-2</c:v>
                </c:pt>
                <c:pt idx="27">
                  <c:v>-7.065669160432253E-2</c:v>
                </c:pt>
                <c:pt idx="28">
                  <c:v>-0.10822998872604284</c:v>
                </c:pt>
                <c:pt idx="29">
                  <c:v>0.46346713942003293</c:v>
                </c:pt>
                <c:pt idx="30">
                  <c:v>0.26018057858853877</c:v>
                </c:pt>
                <c:pt idx="31">
                  <c:v>0.82225063938618925</c:v>
                </c:pt>
                <c:pt idx="32">
                  <c:v>0.24174614820249449</c:v>
                </c:pt>
                <c:pt idx="33">
                  <c:v>-0.2247566909975669</c:v>
                </c:pt>
                <c:pt idx="34">
                  <c:v>0.77234181343770381</c:v>
                </c:pt>
                <c:pt idx="35">
                  <c:v>-0.58077879038939517</c:v>
                </c:pt>
                <c:pt idx="36">
                  <c:v>-0.30455568053993248</c:v>
                </c:pt>
                <c:pt idx="37">
                  <c:v>0.25505443234836706</c:v>
                </c:pt>
                <c:pt idx="38">
                  <c:v>0.12229343495582885</c:v>
                </c:pt>
                <c:pt idx="39">
                  <c:v>-3.7287862296932317E-2</c:v>
                </c:pt>
                <c:pt idx="40">
                  <c:v>-0.22877291960507756</c:v>
                </c:pt>
                <c:pt idx="41">
                  <c:v>8.3273745679895123E-2</c:v>
                </c:pt>
                <c:pt idx="42">
                  <c:v>-0.29055394475812607</c:v>
                </c:pt>
                <c:pt idx="43">
                  <c:v>0.64364394164930039</c:v>
                </c:pt>
                <c:pt idx="44">
                  <c:v>-0.53145445395067936</c:v>
                </c:pt>
                <c:pt idx="45">
                  <c:v>0.80719985154945262</c:v>
                </c:pt>
                <c:pt idx="46">
                  <c:v>-0.29122426868905743</c:v>
                </c:pt>
                <c:pt idx="47">
                  <c:v>-0.13322244790250612</c:v>
                </c:pt>
                <c:pt idx="48">
                  <c:v>-0.19718072085760108</c:v>
                </c:pt>
                <c:pt idx="49">
                  <c:v>0.10585160447219399</c:v>
                </c:pt>
                <c:pt idx="50">
                  <c:v>4.3516100957354219E-3</c:v>
                </c:pt>
                <c:pt idx="51">
                  <c:v>0.30308585395661475</c:v>
                </c:pt>
                <c:pt idx="52">
                  <c:v>0.59644234890698666</c:v>
                </c:pt>
                <c:pt idx="53">
                  <c:v>-0.10217216411906678</c:v>
                </c:pt>
                <c:pt idx="54">
                  <c:v>0.20916609235010339</c:v>
                </c:pt>
                <c:pt idx="55">
                  <c:v>-0.19850309144158804</c:v>
                </c:pt>
                <c:pt idx="56">
                  <c:v>-0.33525641025641023</c:v>
                </c:pt>
                <c:pt idx="57">
                  <c:v>1.4099885189437429</c:v>
                </c:pt>
                <c:pt idx="58">
                  <c:v>0.70513274336283183</c:v>
                </c:pt>
                <c:pt idx="59">
                  <c:v>-0.46679561573178596</c:v>
                </c:pt>
                <c:pt idx="60">
                  <c:v>-0.257815244116614</c:v>
                </c:pt>
                <c:pt idx="61">
                  <c:v>-9.3722916924600719E-2</c:v>
                </c:pt>
                <c:pt idx="62">
                  <c:v>-3.9557492457257794E-2</c:v>
                </c:pt>
                <c:pt idx="63">
                  <c:v>-0.18619379354021531</c:v>
                </c:pt>
                <c:pt idx="64">
                  <c:v>-0.29243027888446216</c:v>
                </c:pt>
                <c:pt idx="65">
                  <c:v>3.1873640404804691E-2</c:v>
                </c:pt>
                <c:pt idx="66">
                  <c:v>0.35216465578424416</c:v>
                </c:pt>
                <c:pt idx="67">
                  <c:v>9.3122989738091591E-2</c:v>
                </c:pt>
                <c:pt idx="68">
                  <c:v>-0.16327898146079964</c:v>
                </c:pt>
                <c:pt idx="69">
                  <c:v>-0.49983215844243034</c:v>
                </c:pt>
                <c:pt idx="70">
                  <c:v>-8.4233261339092869E-2</c:v>
                </c:pt>
                <c:pt idx="71">
                  <c:v>-0.1220865704772475</c:v>
                </c:pt>
                <c:pt idx="72">
                  <c:v>-0.20616770616770616</c:v>
                </c:pt>
                <c:pt idx="73">
                  <c:v>0.12990352123022675</c:v>
                </c:pt>
                <c:pt idx="74">
                  <c:v>-0.12207357859531773</c:v>
                </c:pt>
                <c:pt idx="75">
                  <c:v>-0.31957013574660631</c:v>
                </c:pt>
                <c:pt idx="76">
                  <c:v>5.0435580009170105E-3</c:v>
                </c:pt>
                <c:pt idx="77">
                  <c:v>-3.9533915938410318E-2</c:v>
                </c:pt>
                <c:pt idx="78">
                  <c:v>4.6549019607843141</c:v>
                </c:pt>
                <c:pt idx="79">
                  <c:v>-7.456724367509987E-2</c:v>
                </c:pt>
                <c:pt idx="80">
                  <c:v>-6.144739623705165E-2</c:v>
                </c:pt>
                <c:pt idx="81">
                  <c:v>0.14091403699673558</c:v>
                </c:pt>
                <c:pt idx="82">
                  <c:v>-0.1338962605548854</c:v>
                </c:pt>
                <c:pt idx="83">
                  <c:v>-0.2196969696969697</c:v>
                </c:pt>
                <c:pt idx="84">
                  <c:v>3.3816964285714284</c:v>
                </c:pt>
                <c:pt idx="85">
                  <c:v>3.909965034965035</c:v>
                </c:pt>
                <c:pt idx="86">
                  <c:v>8.8353413654618476E-2</c:v>
                </c:pt>
                <c:pt idx="87">
                  <c:v>0.51340722202359668</c:v>
                </c:pt>
                <c:pt idx="88">
                  <c:v>3.6529262086513996</c:v>
                </c:pt>
                <c:pt idx="89">
                  <c:v>-0.26910299003322258</c:v>
                </c:pt>
                <c:pt idx="90">
                  <c:v>0.11073387307390964</c:v>
                </c:pt>
                <c:pt idx="91">
                  <c:v>0.27358047864852181</c:v>
                </c:pt>
                <c:pt idx="92">
                  <c:v>5.2131578947368418</c:v>
                </c:pt>
                <c:pt idx="93">
                  <c:v>0.13270440251572327</c:v>
                </c:pt>
                <c:pt idx="94">
                  <c:v>0.76692087702573875</c:v>
                </c:pt>
                <c:pt idx="95">
                  <c:v>0.95537525354969577</c:v>
                </c:pt>
                <c:pt idx="96">
                  <c:v>1.3983471074380165</c:v>
                </c:pt>
                <c:pt idx="97">
                  <c:v>4.1568804034582136</c:v>
                </c:pt>
                <c:pt idx="98">
                  <c:v>0.35869565217391303</c:v>
                </c:pt>
                <c:pt idx="99">
                  <c:v>1.1286986498132721</c:v>
                </c:pt>
                <c:pt idx="100">
                  <c:v>0.2695167286245353</c:v>
                </c:pt>
                <c:pt idx="101">
                  <c:v>0.12118758434547908</c:v>
                </c:pt>
                <c:pt idx="102">
                  <c:v>11.770853307766059</c:v>
                </c:pt>
                <c:pt idx="103">
                  <c:v>0.30445103857566763</c:v>
                </c:pt>
                <c:pt idx="104">
                  <c:v>0.40940254652301666</c:v>
                </c:pt>
                <c:pt idx="105">
                  <c:v>4.3658872077028885</c:v>
                </c:pt>
                <c:pt idx="106">
                  <c:v>6.3851181498240317E-2</c:v>
                </c:pt>
                <c:pt idx="107">
                  <c:v>1.4166666666666667</c:v>
                </c:pt>
                <c:pt idx="108">
                  <c:v>-4.596622889305816E-2</c:v>
                </c:pt>
                <c:pt idx="109">
                  <c:v>-0.25136154168412234</c:v>
                </c:pt>
                <c:pt idx="110">
                  <c:v>3.9723551302498672</c:v>
                </c:pt>
                <c:pt idx="111">
                  <c:v>1.1237843845512643</c:v>
                </c:pt>
                <c:pt idx="112">
                  <c:v>0.20553359683794467</c:v>
                </c:pt>
                <c:pt idx="113">
                  <c:v>0.19227819389370279</c:v>
                </c:pt>
                <c:pt idx="114">
                  <c:v>-0.44866310160427808</c:v>
                </c:pt>
                <c:pt idx="115">
                  <c:v>0.66696035242290752</c:v>
                </c:pt>
                <c:pt idx="116">
                  <c:v>-2.2280471821756225E-2</c:v>
                </c:pt>
                <c:pt idx="117">
                  <c:v>0.3967642526964561</c:v>
                </c:pt>
                <c:pt idx="118">
                  <c:v>1.7590078328981724</c:v>
                </c:pt>
                <c:pt idx="119">
                  <c:v>0.75638269282450954</c:v>
                </c:pt>
                <c:pt idx="120">
                  <c:v>0.99763969700296407</c:v>
                </c:pt>
                <c:pt idx="121">
                  <c:v>0.18508064516129033</c:v>
                </c:pt>
                <c:pt idx="122">
                  <c:v>-0.62174721189591076</c:v>
                </c:pt>
                <c:pt idx="123">
                  <c:v>0.19753086419753085</c:v>
                </c:pt>
                <c:pt idx="124">
                  <c:v>0.35572042171026941</c:v>
                </c:pt>
                <c:pt idx="125">
                  <c:v>0.52513879520572826</c:v>
                </c:pt>
                <c:pt idx="126">
                  <c:v>0.30085551330798477</c:v>
                </c:pt>
                <c:pt idx="127">
                  <c:v>1.7125572269457161</c:v>
                </c:pt>
                <c:pt idx="128">
                  <c:v>-0.3235294117647059</c:v>
                </c:pt>
                <c:pt idx="129">
                  <c:v>0.15731257681278166</c:v>
                </c:pt>
                <c:pt idx="130">
                  <c:v>0.41736056559308721</c:v>
                </c:pt>
                <c:pt idx="131">
                  <c:v>0.129736777768723</c:v>
                </c:pt>
                <c:pt idx="132">
                  <c:v>2.6107921928817452</c:v>
                </c:pt>
                <c:pt idx="133">
                  <c:v>5.133148952983011</c:v>
                </c:pt>
                <c:pt idx="134">
                  <c:v>-0.45422158888493053</c:v>
                </c:pt>
                <c:pt idx="135">
                  <c:v>4.7024418249995516E-2</c:v>
                </c:pt>
                <c:pt idx="136">
                  <c:v>0.18253714285714287</c:v>
                </c:pt>
                <c:pt idx="137">
                  <c:v>0.24680851063829787</c:v>
                </c:pt>
                <c:pt idx="138">
                  <c:v>0.24340949033391915</c:v>
                </c:pt>
                <c:pt idx="139">
                  <c:v>0.20280811232449297</c:v>
                </c:pt>
                <c:pt idx="140">
                  <c:v>-0.35965494359654943</c:v>
                </c:pt>
                <c:pt idx="141">
                  <c:v>0.93333333333333335</c:v>
                </c:pt>
                <c:pt idx="142">
                  <c:v>0.37757954999334309</c:v>
                </c:pt>
                <c:pt idx="143">
                  <c:v>0.75950127685143454</c:v>
                </c:pt>
                <c:pt idx="144">
                  <c:v>8.6294416243654817E-2</c:v>
                </c:pt>
                <c:pt idx="145">
                  <c:v>-0.41541476159372959</c:v>
                </c:pt>
                <c:pt idx="146">
                  <c:v>3.66182014001077E-2</c:v>
                </c:pt>
                <c:pt idx="147">
                  <c:v>3.9603960396039604E-2</c:v>
                </c:pt>
                <c:pt idx="148">
                  <c:v>0.10058027079303675</c:v>
                </c:pt>
                <c:pt idx="149">
                  <c:v>-0.46635233604800685</c:v>
                </c:pt>
                <c:pt idx="150">
                  <c:v>-0.52125016346279585</c:v>
                </c:pt>
                <c:pt idx="151">
                  <c:v>-0.15547378104875806</c:v>
                </c:pt>
                <c:pt idx="152">
                  <c:v>0.15710144927536232</c:v>
                </c:pt>
                <c:pt idx="153">
                  <c:v>-0.42057488653555219</c:v>
                </c:pt>
                <c:pt idx="154">
                  <c:v>0.17815482502651114</c:v>
                </c:pt>
                <c:pt idx="155">
                  <c:v>0.20546558704453441</c:v>
                </c:pt>
                <c:pt idx="156">
                  <c:v>-0.65064102564102566</c:v>
                </c:pt>
                <c:pt idx="157">
                  <c:v>-0.20679886685552407</c:v>
                </c:pt>
                <c:pt idx="158">
                  <c:v>-0.21368948247078465</c:v>
                </c:pt>
                <c:pt idx="159">
                  <c:v>-0.24207011686143573</c:v>
                </c:pt>
                <c:pt idx="160">
                  <c:v>0.25493421052631576</c:v>
                </c:pt>
                <c:pt idx="161">
                  <c:v>0.26016260162601629</c:v>
                </c:pt>
                <c:pt idx="162">
                  <c:v>-0.25976230899830222</c:v>
                </c:pt>
                <c:pt idx="163">
                  <c:v>-5.9338521400778207E-2</c:v>
                </c:pt>
                <c:pt idx="164">
                  <c:v>-0.29979688557887613</c:v>
                </c:pt>
                <c:pt idx="165">
                  <c:v>-0.35267034990791896</c:v>
                </c:pt>
                <c:pt idx="166">
                  <c:v>0.68812877263581484</c:v>
                </c:pt>
                <c:pt idx="167">
                  <c:v>-0.49348899865289625</c:v>
                </c:pt>
                <c:pt idx="168">
                  <c:v>0.75719858814787289</c:v>
                </c:pt>
                <c:pt idx="169">
                  <c:v>-1.5910898965791568E-2</c:v>
                </c:pt>
                <c:pt idx="170">
                  <c:v>2.2796352583586626E-2</c:v>
                </c:pt>
                <c:pt idx="171">
                  <c:v>0.78359361592586241</c:v>
                </c:pt>
                <c:pt idx="172">
                  <c:v>3.071364046973803E-2</c:v>
                </c:pt>
                <c:pt idx="173">
                  <c:v>-0.4889745236566046</c:v>
                </c:pt>
                <c:pt idx="174">
                  <c:v>1.4600577478344563</c:v>
                </c:pt>
                <c:pt idx="175">
                  <c:v>0.72785402370555208</c:v>
                </c:pt>
                <c:pt idx="176">
                  <c:v>-0.5389874353288987</c:v>
                </c:pt>
                <c:pt idx="177">
                  <c:v>0.22047436628902112</c:v>
                </c:pt>
                <c:pt idx="178">
                  <c:v>0.11439466158245949</c:v>
                </c:pt>
                <c:pt idx="179">
                  <c:v>0.47092198581560285</c:v>
                </c:pt>
                <c:pt idx="180">
                  <c:v>-0.12947976878612716</c:v>
                </c:pt>
                <c:pt idx="181">
                  <c:v>0.67233856893542754</c:v>
                </c:pt>
                <c:pt idx="182">
                  <c:v>-0.31158536585365854</c:v>
                </c:pt>
                <c:pt idx="183">
                  <c:v>-0.53621667016586183</c:v>
                </c:pt>
                <c:pt idx="184">
                  <c:v>-0.31450719822812845</c:v>
                </c:pt>
                <c:pt idx="185">
                  <c:v>-0.26585365853658538</c:v>
                </c:pt>
                <c:pt idx="186">
                  <c:v>-0.27620087336244542</c:v>
                </c:pt>
                <c:pt idx="187">
                  <c:v>-7.991038088125467E-2</c:v>
                </c:pt>
                <c:pt idx="188">
                  <c:v>-0.57325383304940369</c:v>
                </c:pt>
                <c:pt idx="189">
                  <c:v>0.66900420757363255</c:v>
                </c:pt>
                <c:pt idx="190">
                  <c:v>0.14035087719298245</c:v>
                </c:pt>
                <c:pt idx="191">
                  <c:v>0.18198564685113405</c:v>
                </c:pt>
                <c:pt idx="192">
                  <c:v>0.12444071588366891</c:v>
                </c:pt>
                <c:pt idx="193">
                  <c:v>-3.4665099882491189E-2</c:v>
                </c:pt>
                <c:pt idx="194">
                  <c:v>1.2324324324324325</c:v>
                </c:pt>
                <c:pt idx="195">
                  <c:v>-4.5155758788225205E-2</c:v>
                </c:pt>
                <c:pt idx="196">
                  <c:v>-0.49978194505015267</c:v>
                </c:pt>
                <c:pt idx="197">
                  <c:v>-0.12264150943396226</c:v>
                </c:pt>
                <c:pt idx="198">
                  <c:v>0.89677419354838706</c:v>
                </c:pt>
                <c:pt idx="199">
                  <c:v>-0.26129032258064516</c:v>
                </c:pt>
                <c:pt idx="200">
                  <c:v>0.14505544240778456</c:v>
                </c:pt>
                <c:pt idx="201">
                  <c:v>1.6890562557639102</c:v>
                </c:pt>
                <c:pt idx="202">
                  <c:v>1.0283273381294964</c:v>
                </c:pt>
                <c:pt idx="203">
                  <c:v>-2.0935960591133004E-2</c:v>
                </c:pt>
                <c:pt idx="204">
                  <c:v>-0.32566371681415929</c:v>
                </c:pt>
                <c:pt idx="205">
                  <c:v>-8.9437162683114885E-2</c:v>
                </c:pt>
                <c:pt idx="206">
                  <c:v>-0.64936562860438296</c:v>
                </c:pt>
                <c:pt idx="207">
                  <c:v>-0.34800325998370008</c:v>
                </c:pt>
                <c:pt idx="208">
                  <c:v>1.01890756302521</c:v>
                </c:pt>
                <c:pt idx="209">
                  <c:v>-0.18807339449541285</c:v>
                </c:pt>
                <c:pt idx="210">
                  <c:v>0.2670053003533569</c:v>
                </c:pt>
                <c:pt idx="211">
                  <c:v>2.5823321554770318</c:v>
                </c:pt>
                <c:pt idx="212">
                  <c:v>5.1861471861471857</c:v>
                </c:pt>
                <c:pt idx="213">
                  <c:v>0.45104033132827137</c:v>
                </c:pt>
                <c:pt idx="214">
                  <c:v>3.0131663455362876</c:v>
                </c:pt>
                <c:pt idx="215">
                  <c:v>0.61779818519733243</c:v>
                </c:pt>
                <c:pt idx="216">
                  <c:v>1.1608721272834415</c:v>
                </c:pt>
                <c:pt idx="217">
                  <c:v>0.58319081358416813</c:v>
                </c:pt>
                <c:pt idx="218">
                  <c:v>-0.31015553522415368</c:v>
                </c:pt>
                <c:pt idx="219">
                  <c:v>1.2154939445500952</c:v>
                </c:pt>
                <c:pt idx="220">
                  <c:v>5.3097372018836397</c:v>
                </c:pt>
                <c:pt idx="221">
                  <c:v>-7.2164948453608241E-2</c:v>
                </c:pt>
                <c:pt idx="222">
                  <c:v>6.8415377402719173</c:v>
                </c:pt>
                <c:pt idx="223">
                  <c:v>-0.52804837084313072</c:v>
                </c:pt>
                <c:pt idx="224">
                  <c:v>1.1707350521119035</c:v>
                </c:pt>
                <c:pt idx="225">
                  <c:v>0.40314671025745813</c:v>
                </c:pt>
                <c:pt idx="226">
                  <c:v>-0.22207958921694479</c:v>
                </c:pt>
                <c:pt idx="227">
                  <c:v>0.24255065554231228</c:v>
                </c:pt>
                <c:pt idx="228">
                  <c:v>0.46920821114369504</c:v>
                </c:pt>
                <c:pt idx="229">
                  <c:v>0.35344180225281602</c:v>
                </c:pt>
                <c:pt idx="230">
                  <c:v>2.4281150159744409</c:v>
                </c:pt>
                <c:pt idx="231">
                  <c:v>0.40788415124698313</c:v>
                </c:pt>
                <c:pt idx="232">
                  <c:v>0.63297232250300839</c:v>
                </c:pt>
                <c:pt idx="233">
                  <c:v>1.2643312101910829</c:v>
                </c:pt>
                <c:pt idx="234">
                  <c:v>0.52437064809855383</c:v>
                </c:pt>
                <c:pt idx="235">
                  <c:v>-0.34502923976608185</c:v>
                </c:pt>
                <c:pt idx="236">
                  <c:v>1.2616201859229747E-2</c:v>
                </c:pt>
                <c:pt idx="237">
                  <c:v>0.16554335478985233</c:v>
                </c:pt>
                <c:pt idx="238">
                  <c:v>-7.8806767586821008E-2</c:v>
                </c:pt>
                <c:pt idx="239">
                  <c:v>0.2390239711315405</c:v>
                </c:pt>
                <c:pt idx="240">
                  <c:v>-0.48988566402814426</c:v>
                </c:pt>
                <c:pt idx="241">
                  <c:v>0.40360540811216827</c:v>
                </c:pt>
                <c:pt idx="242">
                  <c:v>3.1960526315789473</c:v>
                </c:pt>
                <c:pt idx="243">
                  <c:v>0.33958156971822467</c:v>
                </c:pt>
                <c:pt idx="244">
                  <c:v>0.43057222889155661</c:v>
                </c:pt>
                <c:pt idx="245">
                  <c:v>0.17194289261328369</c:v>
                </c:pt>
                <c:pt idx="246">
                  <c:v>-0.20253243903967905</c:v>
                </c:pt>
                <c:pt idx="247">
                  <c:v>0.34916774340655166</c:v>
                </c:pt>
                <c:pt idx="248">
                  <c:v>1.1814861995753716</c:v>
                </c:pt>
                <c:pt idx="249">
                  <c:v>0.34898477157360408</c:v>
                </c:pt>
                <c:pt idx="250">
                  <c:v>0.38031088082901554</c:v>
                </c:pt>
                <c:pt idx="251">
                  <c:v>1.1651835372636263</c:v>
                </c:pt>
                <c:pt idx="252">
                  <c:v>-0.14370151459179903</c:v>
                </c:pt>
                <c:pt idx="253">
                  <c:v>-0.18253968253968253</c:v>
                </c:pt>
                <c:pt idx="254">
                  <c:v>-0.24217673686282229</c:v>
                </c:pt>
                <c:pt idx="255">
                  <c:v>-0.22619047619047619</c:v>
                </c:pt>
                <c:pt idx="256">
                  <c:v>-2.8963317384370017E-2</c:v>
                </c:pt>
                <c:pt idx="257">
                  <c:v>3.8645146624232782E-2</c:v>
                </c:pt>
                <c:pt idx="258">
                  <c:v>-4.0666478395933355E-2</c:v>
                </c:pt>
                <c:pt idx="259">
                  <c:v>6.58882402001668E-2</c:v>
                </c:pt>
                <c:pt idx="260">
                  <c:v>2.5575562700964629</c:v>
                </c:pt>
                <c:pt idx="261">
                  <c:v>0.11164465786314526</c:v>
                </c:pt>
                <c:pt idx="262">
                  <c:v>0.22973651191969888</c:v>
                </c:pt>
                <c:pt idx="263">
                  <c:v>-0.34491568727644356</c:v>
                </c:pt>
                <c:pt idx="264">
                  <c:v>1.0612391070789065</c:v>
                </c:pt>
                <c:pt idx="265">
                  <c:v>2.9833797873438629E-2</c:v>
                </c:pt>
                <c:pt idx="266">
                  <c:v>-0.48757016840417</c:v>
                </c:pt>
                <c:pt idx="267">
                  <c:v>2.1454545454545455</c:v>
                </c:pt>
                <c:pt idx="268">
                  <c:v>10.681818181818182</c:v>
                </c:pt>
                <c:pt idx="269">
                  <c:v>0.17475847640145223</c:v>
                </c:pt>
                <c:pt idx="270">
                  <c:v>0.44756373023555984</c:v>
                </c:pt>
                <c:pt idx="271">
                  <c:v>0.12340700112921439</c:v>
                </c:pt>
                <c:pt idx="272">
                  <c:v>0.35259928963513076</c:v>
                </c:pt>
                <c:pt idx="273">
                  <c:v>1.2293828509011469</c:v>
                </c:pt>
                <c:pt idx="274">
                  <c:v>0.84013282732447814</c:v>
                </c:pt>
                <c:pt idx="275">
                  <c:v>0.13120728929384967</c:v>
                </c:pt>
                <c:pt idx="276">
                  <c:v>-0.1594996090695856</c:v>
                </c:pt>
                <c:pt idx="277">
                  <c:v>0.25880959431448031</c:v>
                </c:pt>
                <c:pt idx="278">
                  <c:v>2.2024676375404533</c:v>
                </c:pt>
                <c:pt idx="279">
                  <c:v>0.38759936406995232</c:v>
                </c:pt>
                <c:pt idx="280">
                  <c:v>-3.6139066788655076E-2</c:v>
                </c:pt>
                <c:pt idx="281">
                  <c:v>-0.19801629472192703</c:v>
                </c:pt>
                <c:pt idx="282">
                  <c:v>0.38108755433336289</c:v>
                </c:pt>
                <c:pt idx="283">
                  <c:v>0.27685632937135624</c:v>
                </c:pt>
                <c:pt idx="284">
                  <c:v>1.1509930043664023</c:v>
                </c:pt>
                <c:pt idx="285">
                  <c:v>0.95914315569487985</c:v>
                </c:pt>
                <c:pt idx="286">
                  <c:v>-0.39032258064516129</c:v>
                </c:pt>
                <c:pt idx="287">
                  <c:v>-0.16623898248354346</c:v>
                </c:pt>
                <c:pt idx="288">
                  <c:v>0.29276854668850927</c:v>
                </c:pt>
                <c:pt idx="289">
                  <c:v>1.4314866112650046</c:v>
                </c:pt>
                <c:pt idx="290">
                  <c:v>-9.2385930216132228E-2</c:v>
                </c:pt>
                <c:pt idx="291">
                  <c:v>0.20906282183316169</c:v>
                </c:pt>
                <c:pt idx="292">
                  <c:v>0.41161061348656414</c:v>
                </c:pt>
                <c:pt idx="293">
                  <c:v>9.4438614900314802E-3</c:v>
                </c:pt>
                <c:pt idx="294">
                  <c:v>0.25075987841945291</c:v>
                </c:pt>
                <c:pt idx="295">
                  <c:v>3.0548796972154638E-2</c:v>
                </c:pt>
                <c:pt idx="296">
                  <c:v>0.43423483957668402</c:v>
                </c:pt>
                <c:pt idx="297">
                  <c:v>-0.92156862745098034</c:v>
                </c:pt>
                <c:pt idx="298">
                  <c:v>0.9298325033952014</c:v>
                </c:pt>
                <c:pt idx="299">
                  <c:v>1.1225967540574282</c:v>
                </c:pt>
                <c:pt idx="300">
                  <c:v>0.12020460358056266</c:v>
                </c:pt>
                <c:pt idx="301">
                  <c:v>0.94597406200152578</c:v>
                </c:pt>
                <c:pt idx="302">
                  <c:v>0.21823877479986079</c:v>
                </c:pt>
                <c:pt idx="303">
                  <c:v>0.50402785363189517</c:v>
                </c:pt>
                <c:pt idx="304">
                  <c:v>8.3142458100558656</c:v>
                </c:pt>
                <c:pt idx="305">
                  <c:v>0.82570422535211263</c:v>
                </c:pt>
                <c:pt idx="306">
                  <c:v>0.25507743670592598</c:v>
                </c:pt>
                <c:pt idx="307">
                  <c:v>0.57123002084781094</c:v>
                </c:pt>
                <c:pt idx="308">
                  <c:v>-0.23940126441056156</c:v>
                </c:pt>
                <c:pt idx="309">
                  <c:v>1.6931529315293152</c:v>
                </c:pt>
                <c:pt idx="310">
                  <c:v>-8.5171568627450983E-2</c:v>
                </c:pt>
                <c:pt idx="311">
                  <c:v>0.16388028895768833</c:v>
                </c:pt>
                <c:pt idx="312">
                  <c:v>0.61216795201371033</c:v>
                </c:pt>
                <c:pt idx="313">
                  <c:v>1.3768755516328333</c:v>
                </c:pt>
                <c:pt idx="314">
                  <c:v>0.12407368198179124</c:v>
                </c:pt>
                <c:pt idx="315">
                  <c:v>-2.8392330383480827E-2</c:v>
                </c:pt>
                <c:pt idx="316">
                  <c:v>0.72250167672702881</c:v>
                </c:pt>
                <c:pt idx="317">
                  <c:v>0.47742751111292364</c:v>
                </c:pt>
                <c:pt idx="318">
                  <c:v>-0.2229922543823889</c:v>
                </c:pt>
                <c:pt idx="319">
                  <c:v>0.28721120611242495</c:v>
                </c:pt>
                <c:pt idx="320">
                  <c:v>0.1676292773668972</c:v>
                </c:pt>
                <c:pt idx="321">
                  <c:v>2.4456289978678036</c:v>
                </c:pt>
                <c:pt idx="322">
                  <c:v>1.4289636238846946</c:v>
                </c:pt>
                <c:pt idx="323">
                  <c:v>0.35644171779141104</c:v>
                </c:pt>
                <c:pt idx="324">
                  <c:v>0.14153846153846153</c:v>
                </c:pt>
                <c:pt idx="325">
                  <c:v>-0.39542129504199403</c:v>
                </c:pt>
                <c:pt idx="326">
                  <c:v>-0.28752699784017277</c:v>
                </c:pt>
                <c:pt idx="327">
                  <c:v>-0.310126582278481</c:v>
                </c:pt>
                <c:pt idx="328">
                  <c:v>0.36438099695764098</c:v>
                </c:pt>
                <c:pt idx="329">
                  <c:v>4.2769313017909649E-2</c:v>
                </c:pt>
                <c:pt idx="330">
                  <c:v>0.1394830659536542</c:v>
                </c:pt>
                <c:pt idx="331">
                  <c:v>1.1529359231971421</c:v>
                </c:pt>
                <c:pt idx="332">
                  <c:v>0.31487379098844065</c:v>
                </c:pt>
                <c:pt idx="333">
                  <c:v>0.24820880245649948</c:v>
                </c:pt>
                <c:pt idx="334">
                  <c:v>-0.19302866675446684</c:v>
                </c:pt>
                <c:pt idx="335">
                  <c:v>0.74759405074365703</c:v>
                </c:pt>
                <c:pt idx="336">
                  <c:v>0.24438338451592048</c:v>
                </c:pt>
                <c:pt idx="337">
                  <c:v>0.18916182661053979</c:v>
                </c:pt>
                <c:pt idx="338">
                  <c:v>0.88952905811623251</c:v>
                </c:pt>
                <c:pt idx="339">
                  <c:v>0.2451958610495196</c:v>
                </c:pt>
                <c:pt idx="340">
                  <c:v>1.9958534899792675</c:v>
                </c:pt>
                <c:pt idx="341">
                  <c:v>-0.22341297358633297</c:v>
                </c:pt>
                <c:pt idx="342">
                  <c:v>-0.15979899497487438</c:v>
                </c:pt>
                <c:pt idx="343">
                  <c:v>-4.7592997811816196E-2</c:v>
                </c:pt>
                <c:pt idx="344">
                  <c:v>0.59713315729913241</c:v>
                </c:pt>
                <c:pt idx="345">
                  <c:v>1.0872432158255136</c:v>
                </c:pt>
                <c:pt idx="346">
                  <c:v>0.43045112781954886</c:v>
                </c:pt>
                <c:pt idx="347">
                  <c:v>-0.19444444444444445</c:v>
                </c:pt>
                <c:pt idx="348">
                  <c:v>0.27785419532324623</c:v>
                </c:pt>
                <c:pt idx="349">
                  <c:v>-7.3955474229948151E-3</c:v>
                </c:pt>
                <c:pt idx="350">
                  <c:v>-0.20015455950540958</c:v>
                </c:pt>
                <c:pt idx="351">
                  <c:v>-0.21412759106460053</c:v>
                </c:pt>
                <c:pt idx="352">
                  <c:v>-9.3947036569987388E-2</c:v>
                </c:pt>
                <c:pt idx="353">
                  <c:v>0.11094091903719913</c:v>
                </c:pt>
                <c:pt idx="354">
                  <c:v>0.17699306759098787</c:v>
                </c:pt>
                <c:pt idx="355">
                  <c:v>0.20167480809490579</c:v>
                </c:pt>
                <c:pt idx="356">
                  <c:v>-0.10100090991810737</c:v>
                </c:pt>
                <c:pt idx="357">
                  <c:v>0.61809744779582365</c:v>
                </c:pt>
                <c:pt idx="358">
                  <c:v>0.34680669190377333</c:v>
                </c:pt>
                <c:pt idx="359">
                  <c:v>0.43785310734463279</c:v>
                </c:pt>
                <c:pt idx="360">
                  <c:v>-1.6277807921866522E-2</c:v>
                </c:pt>
                <c:pt idx="361">
                  <c:v>0.31151306345104796</c:v>
                </c:pt>
                <c:pt idx="362">
                  <c:v>0.41063348416289591</c:v>
                </c:pt>
                <c:pt idx="363">
                  <c:v>0.38497632371932844</c:v>
                </c:pt>
                <c:pt idx="364">
                  <c:v>5.1476537216828482E-2</c:v>
                </c:pt>
                <c:pt idx="365">
                  <c:v>5.6555534331516229E-2</c:v>
                </c:pt>
                <c:pt idx="366">
                  <c:v>0.50927802900358643</c:v>
                </c:pt>
                <c:pt idx="367">
                  <c:v>0.70369116153064681</c:v>
                </c:pt>
                <c:pt idx="368">
                  <c:v>1.3189994006074516E-2</c:v>
                </c:pt>
                <c:pt idx="369">
                  <c:v>0.14989917096123684</c:v>
                </c:pt>
                <c:pt idx="370">
                  <c:v>-8.6025184779633182E-2</c:v>
                </c:pt>
                <c:pt idx="371">
                  <c:v>0.77000821692686938</c:v>
                </c:pt>
                <c:pt idx="372">
                  <c:v>0.83463610837064584</c:v>
                </c:pt>
                <c:pt idx="373">
                  <c:v>-0.23793537557700378</c:v>
                </c:pt>
                <c:pt idx="374">
                  <c:v>0.21640693913554837</c:v>
                </c:pt>
                <c:pt idx="375">
                  <c:v>0.118717683557394</c:v>
                </c:pt>
                <c:pt idx="376">
                  <c:v>0.35072353389185074</c:v>
                </c:pt>
                <c:pt idx="377">
                  <c:v>-0.44910807974816369</c:v>
                </c:pt>
                <c:pt idx="378">
                  <c:v>0.25582246067552739</c:v>
                </c:pt>
                <c:pt idx="379">
                  <c:v>4.8056338028169012</c:v>
                </c:pt>
                <c:pt idx="380">
                  <c:v>0.43893687707641194</c:v>
                </c:pt>
                <c:pt idx="381">
                  <c:v>0.72550213024954346</c:v>
                </c:pt>
                <c:pt idx="382">
                  <c:v>-8.6540731995277453E-2</c:v>
                </c:pt>
                <c:pt idx="383">
                  <c:v>0.11011638316920322</c:v>
                </c:pt>
                <c:pt idx="384">
                  <c:v>0.33554188357785142</c:v>
                </c:pt>
                <c:pt idx="385">
                  <c:v>-0.24837772696372287</c:v>
                </c:pt>
                <c:pt idx="386">
                  <c:v>-0.23525339241207421</c:v>
                </c:pt>
                <c:pt idx="387">
                  <c:v>0.27268985387939904</c:v>
                </c:pt>
                <c:pt idx="388">
                  <c:v>0.44383259911894274</c:v>
                </c:pt>
                <c:pt idx="389">
                  <c:v>0.27240638428483732</c:v>
                </c:pt>
                <c:pt idx="390">
                  <c:v>6.7996789359018456E-2</c:v>
                </c:pt>
                <c:pt idx="391">
                  <c:v>-7.2936030617823944E-2</c:v>
                </c:pt>
                <c:pt idx="392">
                  <c:v>0.60820367751060822</c:v>
                </c:pt>
                <c:pt idx="393">
                  <c:v>2.9936974789915968E-2</c:v>
                </c:pt>
                <c:pt idx="394">
                  <c:v>0.11723226090788894</c:v>
                </c:pt>
                <c:pt idx="395">
                  <c:v>8.4027445348651669E-2</c:v>
                </c:pt>
                <c:pt idx="396">
                  <c:v>-8.5561497326203204E-2</c:v>
                </c:pt>
                <c:pt idx="397">
                  <c:v>0.33044330518697224</c:v>
                </c:pt>
                <c:pt idx="398">
                  <c:v>-0.34255599472990778</c:v>
                </c:pt>
                <c:pt idx="399">
                  <c:v>-7.4276351720371378E-2</c:v>
                </c:pt>
                <c:pt idx="400">
                  <c:v>7.4511021421918663E-2</c:v>
                </c:pt>
                <c:pt idx="401">
                  <c:v>-2.6382978723404255E-2</c:v>
                </c:pt>
                <c:pt idx="402">
                  <c:v>-0.17696670059619021</c:v>
                </c:pt>
                <c:pt idx="403">
                  <c:v>0.25700963630711843</c:v>
                </c:pt>
                <c:pt idx="404">
                  <c:v>4.0072447362463209E-2</c:v>
                </c:pt>
                <c:pt idx="405">
                  <c:v>-8.8699682060677909E-2</c:v>
                </c:pt>
                <c:pt idx="406">
                  <c:v>-0.13138625395240472</c:v>
                </c:pt>
                <c:pt idx="407">
                  <c:v>7.5827075299370814E-2</c:v>
                </c:pt>
                <c:pt idx="408">
                  <c:v>-7.8872572240644243E-2</c:v>
                </c:pt>
                <c:pt idx="409">
                  <c:v>0.21061990312097614</c:v>
                </c:pt>
                <c:pt idx="410">
                  <c:v>-0.27843954734961285</c:v>
                </c:pt>
                <c:pt idx="411">
                  <c:v>1.8278018278018279E-2</c:v>
                </c:pt>
                <c:pt idx="412">
                  <c:v>-1.3165651404991157E-2</c:v>
                </c:pt>
                <c:pt idx="413">
                  <c:v>0.15265923901618667</c:v>
                </c:pt>
                <c:pt idx="414">
                  <c:v>0.41803687095166914</c:v>
                </c:pt>
                <c:pt idx="415">
                  <c:v>-0.14272300469483568</c:v>
                </c:pt>
                <c:pt idx="416">
                  <c:v>-0.29310344827586204</c:v>
                </c:pt>
                <c:pt idx="417">
                  <c:v>0.40714221784659449</c:v>
                </c:pt>
                <c:pt idx="418">
                  <c:v>0.44985853505187046</c:v>
                </c:pt>
                <c:pt idx="419">
                  <c:v>1.3136288998357963E-2</c:v>
                </c:pt>
                <c:pt idx="420">
                  <c:v>0.22939265796408653</c:v>
                </c:pt>
                <c:pt idx="421">
                  <c:v>0.68643812960457073</c:v>
                </c:pt>
                <c:pt idx="422">
                  <c:v>0.92336448598130838</c:v>
                </c:pt>
                <c:pt idx="423">
                  <c:v>0.56521156936261385</c:v>
                </c:pt>
                <c:pt idx="424">
                  <c:v>1.6859852476290831E-2</c:v>
                </c:pt>
                <c:pt idx="425">
                  <c:v>0.22725743129556927</c:v>
                </c:pt>
                <c:pt idx="426">
                  <c:v>-0.56910387873383861</c:v>
                </c:pt>
                <c:pt idx="427">
                  <c:v>0.12191866855079291</c:v>
                </c:pt>
                <c:pt idx="428">
                  <c:v>0.68617021276595747</c:v>
                </c:pt>
                <c:pt idx="429">
                  <c:v>-0.17698625080741903</c:v>
                </c:pt>
                <c:pt idx="430">
                  <c:v>1.0550734312416556</c:v>
                </c:pt>
                <c:pt idx="431">
                  <c:v>1.2103596471386564</c:v>
                </c:pt>
                <c:pt idx="432">
                  <c:v>0.88028169014084512</c:v>
                </c:pt>
                <c:pt idx="433">
                  <c:v>0.46556790596652614</c:v>
                </c:pt>
                <c:pt idx="434">
                  <c:v>0.18597302141307423</c:v>
                </c:pt>
                <c:pt idx="435">
                  <c:v>-0.45376344086021503</c:v>
                </c:pt>
                <c:pt idx="436">
                  <c:v>-0.40671641791044777</c:v>
                </c:pt>
                <c:pt idx="437">
                  <c:v>0.34642985288841049</c:v>
                </c:pt>
                <c:pt idx="438">
                  <c:v>-0.38955598994694218</c:v>
                </c:pt>
                <c:pt idx="439">
                  <c:v>42.806451612903224</c:v>
                </c:pt>
                <c:pt idx="440">
                  <c:v>-0.10007695267410542</c:v>
                </c:pt>
                <c:pt idx="441">
                  <c:v>0.55956755832834804</c:v>
                </c:pt>
                <c:pt idx="442">
                  <c:v>-8.0752780153977757E-2</c:v>
                </c:pt>
                <c:pt idx="443">
                  <c:v>0.1775768535262206</c:v>
                </c:pt>
                <c:pt idx="444">
                  <c:v>0.46291073653833542</c:v>
                </c:pt>
                <c:pt idx="445">
                  <c:v>0.10948523647765875</c:v>
                </c:pt>
                <c:pt idx="446">
                  <c:v>0.15625</c:v>
                </c:pt>
                <c:pt idx="447">
                  <c:v>0.11410841746511478</c:v>
                </c:pt>
                <c:pt idx="448">
                  <c:v>0.23648400147112908</c:v>
                </c:pt>
                <c:pt idx="449">
                  <c:v>1.0859160455080423</c:v>
                </c:pt>
                <c:pt idx="450">
                  <c:v>6.5040650406504072E-2</c:v>
                </c:pt>
                <c:pt idx="451">
                  <c:v>0.3482731179372911</c:v>
                </c:pt>
                <c:pt idx="452">
                  <c:v>0.95402298850574707</c:v>
                </c:pt>
                <c:pt idx="453">
                  <c:v>0.24088669950738917</c:v>
                </c:pt>
                <c:pt idx="454">
                  <c:v>1.4202465446395218</c:v>
                </c:pt>
                <c:pt idx="455">
                  <c:v>1.8311653116531166</c:v>
                </c:pt>
                <c:pt idx="456">
                  <c:v>-0.30829934855145386</c:v>
                </c:pt>
                <c:pt idx="457">
                  <c:v>-4.7758004192182811E-2</c:v>
                </c:pt>
                <c:pt idx="458">
                  <c:v>0.11835568802781918</c:v>
                </c:pt>
                <c:pt idx="459">
                  <c:v>1.0804597701149425</c:v>
                </c:pt>
                <c:pt idx="460">
                  <c:v>0.10747429144720341</c:v>
                </c:pt>
                <c:pt idx="461">
                  <c:v>0.36332469907054699</c:v>
                </c:pt>
                <c:pt idx="462">
                  <c:v>6.0125828940656351E-2</c:v>
                </c:pt>
                <c:pt idx="463">
                  <c:v>0.949520295202952</c:v>
                </c:pt>
                <c:pt idx="464">
                  <c:v>-7.5117901673234705E-2</c:v>
                </c:pt>
                <c:pt idx="465">
                  <c:v>0.71923314780457637</c:v>
                </c:pt>
                <c:pt idx="466">
                  <c:v>2.3248279816513762</c:v>
                </c:pt>
                <c:pt idx="467">
                  <c:v>0.16524737114290639</c:v>
                </c:pt>
                <c:pt idx="468">
                  <c:v>9.3846483704974268E-2</c:v>
                </c:pt>
                <c:pt idx="469">
                  <c:v>0.34469931804091752</c:v>
                </c:pt>
                <c:pt idx="470">
                  <c:v>0.28778862175672459</c:v>
                </c:pt>
                <c:pt idx="471">
                  <c:v>4.3810758263123785E-2</c:v>
                </c:pt>
                <c:pt idx="472">
                  <c:v>0.21533442088091354</c:v>
                </c:pt>
                <c:pt idx="473">
                  <c:v>0.20758938869665514</c:v>
                </c:pt>
                <c:pt idx="474">
                  <c:v>-0.41032527603700386</c:v>
                </c:pt>
                <c:pt idx="475">
                  <c:v>0.13588390501319261</c:v>
                </c:pt>
                <c:pt idx="476">
                  <c:v>0.10983931322914374</c:v>
                </c:pt>
                <c:pt idx="477">
                  <c:v>0.12096198919800265</c:v>
                </c:pt>
                <c:pt idx="478">
                  <c:v>-0.12055541136776537</c:v>
                </c:pt>
                <c:pt idx="479">
                  <c:v>0.89346341463414636</c:v>
                </c:pt>
                <c:pt idx="480">
                  <c:v>0.25388601036269431</c:v>
                </c:pt>
                <c:pt idx="481">
                  <c:v>-0.22447447447447447</c:v>
                </c:pt>
                <c:pt idx="482">
                  <c:v>0.63960546282245823</c:v>
                </c:pt>
                <c:pt idx="483">
                  <c:v>0.13279922311240591</c:v>
                </c:pt>
                <c:pt idx="484">
                  <c:v>-0.1792876384316073</c:v>
                </c:pt>
                <c:pt idx="485">
                  <c:v>-0.29573512906846239</c:v>
                </c:pt>
                <c:pt idx="486">
                  <c:v>-1.735952489721334E-2</c:v>
                </c:pt>
                <c:pt idx="487">
                  <c:v>0.65441216696755844</c:v>
                </c:pt>
                <c:pt idx="488">
                  <c:v>2.3800097751710654</c:v>
                </c:pt>
                <c:pt idx="489">
                  <c:v>-7.0394297170862111E-2</c:v>
                </c:pt>
                <c:pt idx="490">
                  <c:v>-0.16768558951965065</c:v>
                </c:pt>
                <c:pt idx="491">
                  <c:v>-0.22748498999332889</c:v>
                </c:pt>
                <c:pt idx="492">
                  <c:v>-0.28774228774228772</c:v>
                </c:pt>
                <c:pt idx="493">
                  <c:v>-0.52988047808764938</c:v>
                </c:pt>
                <c:pt idx="494">
                  <c:v>0.94908688433868293</c:v>
                </c:pt>
                <c:pt idx="495">
                  <c:v>-7.4515648286140088E-2</c:v>
                </c:pt>
                <c:pt idx="496">
                  <c:v>0.1550230946882217</c:v>
                </c:pt>
                <c:pt idx="497">
                  <c:v>0.3862915633143898</c:v>
                </c:pt>
                <c:pt idx="498">
                  <c:v>0.86455086426749783</c:v>
                </c:pt>
                <c:pt idx="499">
                  <c:v>0.26849512811259474</c:v>
                </c:pt>
                <c:pt idx="500">
                  <c:v>0.5243229414129601</c:v>
                </c:pt>
                <c:pt idx="501">
                  <c:v>0.53287371784092818</c:v>
                </c:pt>
                <c:pt idx="502">
                  <c:v>0.24852071005917159</c:v>
                </c:pt>
                <c:pt idx="503">
                  <c:v>0.77649930264993028</c:v>
                </c:pt>
                <c:pt idx="504">
                  <c:v>0.2474437627811861</c:v>
                </c:pt>
                <c:pt idx="505">
                  <c:v>0.58880422039859315</c:v>
                </c:pt>
                <c:pt idx="506">
                  <c:v>0.8102515122572429</c:v>
                </c:pt>
                <c:pt idx="507">
                  <c:v>1.1906834598999816</c:v>
                </c:pt>
                <c:pt idx="508">
                  <c:v>-0.66376089663760895</c:v>
                </c:pt>
                <c:pt idx="509">
                  <c:v>-1.3283582089552239E-2</c:v>
                </c:pt>
                <c:pt idx="510">
                  <c:v>0.15138282387190685</c:v>
                </c:pt>
                <c:pt idx="511">
                  <c:v>-0.47345132743362833</c:v>
                </c:pt>
                <c:pt idx="512">
                  <c:v>-0.23183391003460208</c:v>
                </c:pt>
                <c:pt idx="513">
                  <c:v>0.1203292396132741</c:v>
                </c:pt>
                <c:pt idx="514">
                  <c:v>0.58640084366996437</c:v>
                </c:pt>
                <c:pt idx="515">
                  <c:v>0.44878219321757373</c:v>
                </c:pt>
                <c:pt idx="516">
                  <c:v>1.917004048582996</c:v>
                </c:pt>
                <c:pt idx="517">
                  <c:v>0.75321285140562244</c:v>
                </c:pt>
                <c:pt idx="518">
                  <c:v>8.5280898876404496</c:v>
                </c:pt>
                <c:pt idx="519">
                  <c:v>0.25277955271565494</c:v>
                </c:pt>
                <c:pt idx="520">
                  <c:v>2.5591911764705881</c:v>
                </c:pt>
                <c:pt idx="521">
                  <c:v>0.14812460267005723</c:v>
                </c:pt>
                <c:pt idx="522">
                  <c:v>-0.16144578313253011</c:v>
                </c:pt>
                <c:pt idx="523">
                  <c:v>0.76326530612244903</c:v>
                </c:pt>
                <c:pt idx="524">
                  <c:v>0.99854651162790697</c:v>
                </c:pt>
                <c:pt idx="525">
                  <c:v>-0.21209610604805301</c:v>
                </c:pt>
                <c:pt idx="526">
                  <c:v>-0.34920634920634919</c:v>
                </c:pt>
                <c:pt idx="527">
                  <c:v>4.0802675585284283E-2</c:v>
                </c:pt>
                <c:pt idx="528">
                  <c:v>0.18679724338048603</c:v>
                </c:pt>
                <c:pt idx="529">
                  <c:v>-7.9967689822294019E-2</c:v>
                </c:pt>
                <c:pt idx="530">
                  <c:v>0.49800524336031005</c:v>
                </c:pt>
                <c:pt idx="531">
                  <c:v>0.60339480985800553</c:v>
                </c:pt>
                <c:pt idx="532">
                  <c:v>0.90540197818919599</c:v>
                </c:pt>
                <c:pt idx="533">
                  <c:v>-0.31881606765327697</c:v>
                </c:pt>
                <c:pt idx="534">
                  <c:v>-1.7241379310344827E-2</c:v>
                </c:pt>
                <c:pt idx="535">
                  <c:v>-0.88938053097345138</c:v>
                </c:pt>
                <c:pt idx="536">
                  <c:v>1.564144578313253</c:v>
                </c:pt>
                <c:pt idx="537">
                  <c:v>-2.9970451667370199E-2</c:v>
                </c:pt>
                <c:pt idx="538">
                  <c:v>0.57557703689090556</c:v>
                </c:pt>
                <c:pt idx="539">
                  <c:v>0.47527720934659495</c:v>
                </c:pt>
                <c:pt idx="540">
                  <c:v>10.972222222222221</c:v>
                </c:pt>
                <c:pt idx="541">
                  <c:v>-0.49076704545454547</c:v>
                </c:pt>
                <c:pt idx="542">
                  <c:v>5.1329973634148783E-2</c:v>
                </c:pt>
                <c:pt idx="543">
                  <c:v>-0.14281307834669957</c:v>
                </c:pt>
                <c:pt idx="544">
                  <c:v>-0.20262664165103189</c:v>
                </c:pt>
                <c:pt idx="545">
                  <c:v>0.33865389731311518</c:v>
                </c:pt>
                <c:pt idx="546">
                  <c:v>0.5534797297297297</c:v>
                </c:pt>
                <c:pt idx="547">
                  <c:v>0.31060606060606061</c:v>
                </c:pt>
                <c:pt idx="548">
                  <c:v>4.662528122656445</c:v>
                </c:pt>
                <c:pt idx="549">
                  <c:v>1.8260697305863709</c:v>
                </c:pt>
                <c:pt idx="550">
                  <c:v>1.284</c:v>
                </c:pt>
                <c:pt idx="551">
                  <c:v>-0.40366764772470004</c:v>
                </c:pt>
                <c:pt idx="552">
                  <c:v>0.75703324808184147</c:v>
                </c:pt>
                <c:pt idx="553">
                  <c:v>0.82036428452069288</c:v>
                </c:pt>
                <c:pt idx="554">
                  <c:v>0.29011887072808323</c:v>
                </c:pt>
                <c:pt idx="555">
                  <c:v>-0.21098901098901099</c:v>
                </c:pt>
                <c:pt idx="556">
                  <c:v>0.7965714285714286</c:v>
                </c:pt>
                <c:pt idx="557">
                  <c:v>0.40877796901893287</c:v>
                </c:pt>
                <c:pt idx="558">
                  <c:v>0.98293605418242591</c:v>
                </c:pt>
                <c:pt idx="559">
                  <c:v>0.52089337175792505</c:v>
                </c:pt>
                <c:pt idx="560">
                  <c:v>0.17893984271269534</c:v>
                </c:pt>
                <c:pt idx="561">
                  <c:v>1.4166666666666667</c:v>
                </c:pt>
                <c:pt idx="562">
                  <c:v>0.15117609493906659</c:v>
                </c:pt>
                <c:pt idx="563">
                  <c:v>1.3391153512575888</c:v>
                </c:pt>
                <c:pt idx="564">
                  <c:v>-7.3784722222222224E-2</c:v>
                </c:pt>
                <c:pt idx="565">
                  <c:v>-0.27374872318692545</c:v>
                </c:pt>
                <c:pt idx="566">
                  <c:v>-0.23873441994247363</c:v>
                </c:pt>
                <c:pt idx="567">
                  <c:v>-2.3964574107840583E-2</c:v>
                </c:pt>
                <c:pt idx="568">
                  <c:v>1.2007502176970997</c:v>
                </c:pt>
                <c:pt idx="569">
                  <c:v>0.37172197233302218</c:v>
                </c:pt>
                <c:pt idx="570">
                  <c:v>1.3965879265091863</c:v>
                </c:pt>
                <c:pt idx="571">
                  <c:v>0.78740157480314965</c:v>
                </c:pt>
                <c:pt idx="572">
                  <c:v>-0.15677966101694915</c:v>
                </c:pt>
                <c:pt idx="573">
                  <c:v>0.42676767676767674</c:v>
                </c:pt>
                <c:pt idx="574">
                  <c:v>-0.32506203473945411</c:v>
                </c:pt>
                <c:pt idx="575">
                  <c:v>0.16611422050752594</c:v>
                </c:pt>
                <c:pt idx="576">
                  <c:v>1.0075250836120402</c:v>
                </c:pt>
                <c:pt idx="577">
                  <c:v>0.40272740461337586</c:v>
                </c:pt>
                <c:pt idx="578">
                  <c:v>-0.17137614678899082</c:v>
                </c:pt>
                <c:pt idx="579">
                  <c:v>1.1110571081409477</c:v>
                </c:pt>
                <c:pt idx="580">
                  <c:v>-0.46476306196840828</c:v>
                </c:pt>
                <c:pt idx="581">
                  <c:v>-0.33700980392156865</c:v>
                </c:pt>
                <c:pt idx="582">
                  <c:v>-0.13582978723404254</c:v>
                </c:pt>
                <c:pt idx="583">
                  <c:v>0.75245098039215685</c:v>
                </c:pt>
                <c:pt idx="584">
                  <c:v>-9.7719869706840382E-3</c:v>
                </c:pt>
                <c:pt idx="585">
                  <c:v>0.52779144121987209</c:v>
                </c:pt>
                <c:pt idx="586">
                  <c:v>-0.10359059017746595</c:v>
                </c:pt>
                <c:pt idx="587">
                  <c:v>0.21968756465963171</c:v>
                </c:pt>
                <c:pt idx="588">
                  <c:v>-4.6828171828171831E-2</c:v>
                </c:pt>
                <c:pt idx="589">
                  <c:v>0.27600327600327601</c:v>
                </c:pt>
                <c:pt idx="590">
                  <c:v>0.41774735830931797</c:v>
                </c:pt>
                <c:pt idx="591">
                  <c:v>-2.2480620155038759E-2</c:v>
                </c:pt>
                <c:pt idx="592">
                  <c:v>6.0276338514680484E-2</c:v>
                </c:pt>
                <c:pt idx="593">
                  <c:v>-3.3658700774150119E-2</c:v>
                </c:pt>
                <c:pt idx="594">
                  <c:v>0.53233425639354948</c:v>
                </c:pt>
                <c:pt idx="595">
                  <c:v>0.22570937231298366</c:v>
                </c:pt>
                <c:pt idx="596">
                  <c:v>-0.27731236108736534</c:v>
                </c:pt>
                <c:pt idx="597">
                  <c:v>-0.2333266892565278</c:v>
                </c:pt>
                <c:pt idx="598">
                  <c:v>-4.2521447221186122E-2</c:v>
                </c:pt>
                <c:pt idx="599">
                  <c:v>-9.7478745236001169E-2</c:v>
                </c:pt>
                <c:pt idx="600">
                  <c:v>7.440957618893562E-3</c:v>
                </c:pt>
                <c:pt idx="601">
                  <c:v>-0.22270916334661356</c:v>
                </c:pt>
                <c:pt idx="602">
                  <c:v>0.30164657952809371</c:v>
                </c:pt>
                <c:pt idx="603">
                  <c:v>0.26092943201376934</c:v>
                </c:pt>
                <c:pt idx="604">
                  <c:v>-6.218607988519493E-2</c:v>
                </c:pt>
                <c:pt idx="605">
                  <c:v>0.25940888794386563</c:v>
                </c:pt>
                <c:pt idx="606">
                  <c:v>-0.12811471556182416</c:v>
                </c:pt>
                <c:pt idx="607">
                  <c:v>-7.4592074592074592E-2</c:v>
                </c:pt>
                <c:pt idx="608">
                  <c:v>-0.17443203696572968</c:v>
                </c:pt>
                <c:pt idx="609">
                  <c:v>-1.2658227848101266E-2</c:v>
                </c:pt>
                <c:pt idx="610">
                  <c:v>-0.27689030883919064</c:v>
                </c:pt>
                <c:pt idx="611">
                  <c:v>0.29253731343283584</c:v>
                </c:pt>
                <c:pt idx="612">
                  <c:v>-0.26365546218487396</c:v>
                </c:pt>
                <c:pt idx="613">
                  <c:v>0.47188612099644128</c:v>
                </c:pt>
                <c:pt idx="614">
                  <c:v>2.6998411858125994E-2</c:v>
                </c:pt>
                <c:pt idx="615">
                  <c:v>0.47158469945355191</c:v>
                </c:pt>
                <c:pt idx="616">
                  <c:v>-1.0803802938634399E-2</c:v>
                </c:pt>
                <c:pt idx="617">
                  <c:v>0.42751322751322751</c:v>
                </c:pt>
                <c:pt idx="618">
                  <c:v>3.9235582614578046E-2</c:v>
                </c:pt>
                <c:pt idx="619">
                  <c:v>-0.16397228637413394</c:v>
                </c:pt>
                <c:pt idx="620">
                  <c:v>0.42484387030541537</c:v>
                </c:pt>
                <c:pt idx="621">
                  <c:v>-2.7700831024930748E-3</c:v>
                </c:pt>
                <c:pt idx="622">
                  <c:v>0.12923548442022817</c:v>
                </c:pt>
                <c:pt idx="623">
                  <c:v>0.17558528428093645</c:v>
                </c:pt>
                <c:pt idx="624">
                  <c:v>0.34474271209906932</c:v>
                </c:pt>
                <c:pt idx="625">
                  <c:v>-7.4906367041198503E-3</c:v>
                </c:pt>
                <c:pt idx="626">
                  <c:v>-0.11180532719500165</c:v>
                </c:pt>
                <c:pt idx="627">
                  <c:v>0.24490343347639484</c:v>
                </c:pt>
                <c:pt idx="628">
                  <c:v>0.61097410604192359</c:v>
                </c:pt>
                <c:pt idx="629">
                  <c:v>-0.47197400487408608</c:v>
                </c:pt>
                <c:pt idx="630">
                  <c:v>-0.13983050847457626</c:v>
                </c:pt>
                <c:pt idx="631">
                  <c:v>0.21273516642547033</c:v>
                </c:pt>
                <c:pt idx="632">
                  <c:v>4.5700934579439254</c:v>
                </c:pt>
                <c:pt idx="633">
                  <c:v>0.61744410709356889</c:v>
                </c:pt>
                <c:pt idx="634">
                  <c:v>0.39375629405840884</c:v>
                </c:pt>
                <c:pt idx="635">
                  <c:v>0.16569499846578706</c:v>
                </c:pt>
                <c:pt idx="636">
                  <c:v>8.3361901496971771E-2</c:v>
                </c:pt>
                <c:pt idx="637">
                  <c:v>0.18286322511974454</c:v>
                </c:pt>
                <c:pt idx="638">
                  <c:v>0.85359723531259812</c:v>
                </c:pt>
                <c:pt idx="639">
                  <c:v>0.33383761976802823</c:v>
                </c:pt>
                <c:pt idx="640">
                  <c:v>0.20294784580498867</c:v>
                </c:pt>
                <c:pt idx="641">
                  <c:v>9.4897045658012529E-3</c:v>
                </c:pt>
                <c:pt idx="642">
                  <c:v>0.37468689117728915</c:v>
                </c:pt>
                <c:pt idx="643">
                  <c:v>0.52319436288901933</c:v>
                </c:pt>
                <c:pt idx="644">
                  <c:v>9.4931181658282182E-2</c:v>
                </c:pt>
                <c:pt idx="645">
                  <c:v>0.1691804828102233</c:v>
                </c:pt>
                <c:pt idx="646">
                  <c:v>0.25142573766426979</c:v>
                </c:pt>
                <c:pt idx="647">
                  <c:v>0.19326730787544044</c:v>
                </c:pt>
                <c:pt idx="648">
                  <c:v>0.37622192373703456</c:v>
                </c:pt>
                <c:pt idx="649">
                  <c:v>0.81374084806271385</c:v>
                </c:pt>
                <c:pt idx="650">
                  <c:v>-2.6916058394160582E-2</c:v>
                </c:pt>
                <c:pt idx="651">
                  <c:v>0.35314005578564789</c:v>
                </c:pt>
                <c:pt idx="652">
                  <c:v>0.44119276218611519</c:v>
                </c:pt>
                <c:pt idx="653">
                  <c:v>0.85096476912738794</c:v>
                </c:pt>
                <c:pt idx="654">
                  <c:v>1.4439617723718505</c:v>
                </c:pt>
                <c:pt idx="655">
                  <c:v>0.24327044295455849</c:v>
                </c:pt>
                <c:pt idx="656">
                  <c:v>0.32277121374865736</c:v>
                </c:pt>
                <c:pt idx="657">
                  <c:v>0.2162309368191721</c:v>
                </c:pt>
                <c:pt idx="658">
                  <c:v>0.22832367235712211</c:v>
                </c:pt>
                <c:pt idx="659">
                  <c:v>-5.4038571701355738E-2</c:v>
                </c:pt>
                <c:pt idx="660">
                  <c:v>2.4707774798927615</c:v>
                </c:pt>
                <c:pt idx="661">
                  <c:v>-0.12237998647734956</c:v>
                </c:pt>
                <c:pt idx="662">
                  <c:v>-0.38945257196790939</c:v>
                </c:pt>
                <c:pt idx="663">
                  <c:v>-0.31324278438030562</c:v>
                </c:pt>
                <c:pt idx="664">
                  <c:v>0.2050548402479733</c:v>
                </c:pt>
                <c:pt idx="665">
                  <c:v>0.61896113330911728</c:v>
                </c:pt>
                <c:pt idx="666">
                  <c:v>0.91709801302387706</c:v>
                </c:pt>
                <c:pt idx="667">
                  <c:v>0.86131374676571237</c:v>
                </c:pt>
                <c:pt idx="668">
                  <c:v>3.207367418228009E-2</c:v>
                </c:pt>
                <c:pt idx="669">
                  <c:v>0.60062695924764886</c:v>
                </c:pt>
                <c:pt idx="670">
                  <c:v>-0.17781508264462809</c:v>
                </c:pt>
                <c:pt idx="671">
                  <c:v>-0.6387959866220736</c:v>
                </c:pt>
                <c:pt idx="672">
                  <c:v>1.2405228103560519</c:v>
                </c:pt>
                <c:pt idx="673">
                  <c:v>1.3541866942739531</c:v>
                </c:pt>
                <c:pt idx="674">
                  <c:v>0.35783845713194579</c:v>
                </c:pt>
                <c:pt idx="675">
                  <c:v>0.18279801681396854</c:v>
                </c:pt>
                <c:pt idx="676">
                  <c:v>0.14827890556045895</c:v>
                </c:pt>
                <c:pt idx="677">
                  <c:v>-0.17517776341305752</c:v>
                </c:pt>
                <c:pt idx="678">
                  <c:v>0.97655477800181867</c:v>
                </c:pt>
                <c:pt idx="679">
                  <c:v>0.55826294130387699</c:v>
                </c:pt>
                <c:pt idx="680">
                  <c:v>0.11546758025631265</c:v>
                </c:pt>
                <c:pt idx="681">
                  <c:v>0.46886622675464906</c:v>
                </c:pt>
                <c:pt idx="682">
                  <c:v>0.26990283654599595</c:v>
                </c:pt>
                <c:pt idx="683">
                  <c:v>0.15058531394111388</c:v>
                </c:pt>
                <c:pt idx="684">
                  <c:v>1.184010667889029</c:v>
                </c:pt>
                <c:pt idx="685">
                  <c:v>2.8742754234903485</c:v>
                </c:pt>
                <c:pt idx="686">
                  <c:v>0.98776151157489489</c:v>
                </c:pt>
                <c:pt idx="687">
                  <c:v>1.4464240102171138</c:v>
                </c:pt>
                <c:pt idx="688">
                  <c:v>0.10411442267148976</c:v>
                </c:pt>
                <c:pt idx="689">
                  <c:v>0.69280191487016363</c:v>
                </c:pt>
                <c:pt idx="690">
                  <c:v>-4.6505494505494509E-2</c:v>
                </c:pt>
                <c:pt idx="691">
                  <c:v>0.91277997364953889</c:v>
                </c:pt>
                <c:pt idx="692">
                  <c:v>0.53161881275321476</c:v>
                </c:pt>
                <c:pt idx="693">
                  <c:v>0.46539729036982791</c:v>
                </c:pt>
                <c:pt idx="694">
                  <c:v>2.7902902466660855</c:v>
                </c:pt>
                <c:pt idx="695">
                  <c:v>1.0924320921899966</c:v>
                </c:pt>
                <c:pt idx="696">
                  <c:v>0.80487804878048785</c:v>
                </c:pt>
                <c:pt idx="697">
                  <c:v>-0.21330339601459444</c:v>
                </c:pt>
                <c:pt idx="698">
                  <c:v>0.37521872265966755</c:v>
                </c:pt>
                <c:pt idx="699">
                  <c:v>0.6594911937377691</c:v>
                </c:pt>
                <c:pt idx="700">
                  <c:v>1.4745079440360447</c:v>
                </c:pt>
                <c:pt idx="701">
                  <c:v>0.1334704177960557</c:v>
                </c:pt>
                <c:pt idx="702">
                  <c:v>-0.11963040219020925</c:v>
                </c:pt>
                <c:pt idx="703">
                  <c:v>-2.3600185099490977E-2</c:v>
                </c:pt>
                <c:pt idx="704">
                  <c:v>-0.15384615384615385</c:v>
                </c:pt>
                <c:pt idx="705">
                  <c:v>0.67762500000000003</c:v>
                </c:pt>
                <c:pt idx="706">
                  <c:v>-0.18393574297188756</c:v>
                </c:pt>
                <c:pt idx="707">
                  <c:v>0.28484848484848485</c:v>
                </c:pt>
                <c:pt idx="708">
                  <c:v>-2.6109449519036456E-2</c:v>
                </c:pt>
                <c:pt idx="709">
                  <c:v>0.84412470023980812</c:v>
                </c:pt>
                <c:pt idx="710">
                  <c:v>-0.19617224880382775</c:v>
                </c:pt>
                <c:pt idx="711">
                  <c:v>1.6523394994559304</c:v>
                </c:pt>
                <c:pt idx="712">
                  <c:v>0.60130151843817792</c:v>
                </c:pt>
                <c:pt idx="713">
                  <c:v>0.30174009626064419</c:v>
                </c:pt>
                <c:pt idx="714">
                  <c:v>0.63255813953488371</c:v>
                </c:pt>
                <c:pt idx="715">
                  <c:v>0.10721442885771543</c:v>
                </c:pt>
                <c:pt idx="716">
                  <c:v>0.68887675223011102</c:v>
                </c:pt>
                <c:pt idx="717">
                  <c:v>0.43629750167512205</c:v>
                </c:pt>
                <c:pt idx="718">
                  <c:v>0.92397454031117399</c:v>
                </c:pt>
                <c:pt idx="719">
                  <c:v>0.39255236617532974</c:v>
                </c:pt>
                <c:pt idx="720">
                  <c:v>-2.6512968299711816E-2</c:v>
                </c:pt>
                <c:pt idx="721">
                  <c:v>0.12147070271565016</c:v>
                </c:pt>
                <c:pt idx="722">
                  <c:v>0.12427022518765637</c:v>
                </c:pt>
                <c:pt idx="723">
                  <c:v>1.7243847312908087</c:v>
                </c:pt>
                <c:pt idx="724">
                  <c:v>-0.29660087719298245</c:v>
                </c:pt>
                <c:pt idx="725">
                  <c:v>-0.45476772616136918</c:v>
                </c:pt>
                <c:pt idx="726">
                  <c:v>0.92188892188892191</c:v>
                </c:pt>
                <c:pt idx="727">
                  <c:v>-3.4682080924855488E-2</c:v>
                </c:pt>
                <c:pt idx="728">
                  <c:v>0.681339369761083</c:v>
                </c:pt>
                <c:pt idx="729">
                  <c:v>0.26613428943937417</c:v>
                </c:pt>
                <c:pt idx="730">
                  <c:v>1.1005977547747485</c:v>
                </c:pt>
                <c:pt idx="731">
                  <c:v>6.4115474991607926E-2</c:v>
                </c:pt>
                <c:pt idx="732">
                  <c:v>1.3894590016937332</c:v>
                </c:pt>
                <c:pt idx="733">
                  <c:v>0.13092852371409486</c:v>
                </c:pt>
                <c:pt idx="734">
                  <c:v>-0.11904761904761904</c:v>
                </c:pt>
                <c:pt idx="735">
                  <c:v>-2.6129317980513728E-2</c:v>
                </c:pt>
                <c:pt idx="736">
                  <c:v>1.0560772039645279</c:v>
                </c:pt>
                <c:pt idx="737">
                  <c:v>1.1089223638470451</c:v>
                </c:pt>
                <c:pt idx="738">
                  <c:v>1.7461430575035064</c:v>
                </c:pt>
                <c:pt idx="739">
                  <c:v>-0.1548060708263069</c:v>
                </c:pt>
                <c:pt idx="740">
                  <c:v>0.36377496360190092</c:v>
                </c:pt>
                <c:pt idx="741">
                  <c:v>-6.5363469761759316E-2</c:v>
                </c:pt>
                <c:pt idx="742">
                  <c:v>-0.34747583243823843</c:v>
                </c:pt>
                <c:pt idx="743">
                  <c:v>-0.26480245736680436</c:v>
                </c:pt>
                <c:pt idx="744">
                  <c:v>0.94919219241172603</c:v>
                </c:pt>
                <c:pt idx="745">
                  <c:v>-0.38903672166045766</c:v>
                </c:pt>
                <c:pt idx="746">
                  <c:v>0.45908889871738168</c:v>
                </c:pt>
                <c:pt idx="747">
                  <c:v>-0.15458804078258473</c:v>
                </c:pt>
                <c:pt idx="748">
                  <c:v>2.6371308016877638E-2</c:v>
                </c:pt>
                <c:pt idx="749">
                  <c:v>0.69087974172719935</c:v>
                </c:pt>
                <c:pt idx="750">
                  <c:v>8.422368720163674E-2</c:v>
                </c:pt>
                <c:pt idx="751">
                  <c:v>6.9118955799466031E-2</c:v>
                </c:pt>
                <c:pt idx="752">
                  <c:v>1.3621078735275884</c:v>
                </c:pt>
                <c:pt idx="753">
                  <c:v>1.1723581607959128</c:v>
                </c:pt>
                <c:pt idx="754">
                  <c:v>0.60375191424196017</c:v>
                </c:pt>
                <c:pt idx="755">
                  <c:v>0.28837389702317462</c:v>
                </c:pt>
                <c:pt idx="756">
                  <c:v>5.830670926517572E-2</c:v>
                </c:pt>
                <c:pt idx="757">
                  <c:v>-2.0629437727883324E-2</c:v>
                </c:pt>
                <c:pt idx="758">
                  <c:v>1.9868093378962419</c:v>
                </c:pt>
                <c:pt idx="759">
                  <c:v>-0.57789757412398923</c:v>
                </c:pt>
                <c:pt idx="760">
                  <c:v>0.19640287769784173</c:v>
                </c:pt>
                <c:pt idx="761">
                  <c:v>0.28298485940879597</c:v>
                </c:pt>
                <c:pt idx="762">
                  <c:v>3.157467375543741</c:v>
                </c:pt>
                <c:pt idx="763">
                  <c:v>0.94047771927571588</c:v>
                </c:pt>
                <c:pt idx="764">
                  <c:v>1.2087765957446808</c:v>
                </c:pt>
                <c:pt idx="765">
                  <c:v>-0.32540356839422258</c:v>
                </c:pt>
                <c:pt idx="766">
                  <c:v>-0.35331050228310501</c:v>
                </c:pt>
                <c:pt idx="767">
                  <c:v>-0.31328320802005011</c:v>
                </c:pt>
                <c:pt idx="768">
                  <c:v>0.80641857289177199</c:v>
                </c:pt>
                <c:pt idx="769">
                  <c:v>0.46655231560891941</c:v>
                </c:pt>
                <c:pt idx="770">
                  <c:v>0.74756258234519102</c:v>
                </c:pt>
                <c:pt idx="771">
                  <c:v>0.27007299270072993</c:v>
                </c:pt>
                <c:pt idx="772">
                  <c:v>-0.23806275579809005</c:v>
                </c:pt>
                <c:pt idx="773">
                  <c:v>2.9917610710607621</c:v>
                </c:pt>
                <c:pt idx="774">
                  <c:v>0.46634225466342255</c:v>
                </c:pt>
                <c:pt idx="775">
                  <c:v>-0.55844155844155841</c:v>
                </c:pt>
                <c:pt idx="776">
                  <c:v>0.79894501927368633</c:v>
                </c:pt>
                <c:pt idx="777">
                  <c:v>-9.3501326259946949E-2</c:v>
                </c:pt>
                <c:pt idx="778">
                  <c:v>-0.10906862745098039</c:v>
                </c:pt>
                <c:pt idx="779">
                  <c:v>-0.19172245891661593</c:v>
                </c:pt>
                <c:pt idx="780">
                  <c:v>-0.4196951934349355</c:v>
                </c:pt>
                <c:pt idx="781">
                  <c:v>-0.34589299171062549</c:v>
                </c:pt>
                <c:pt idx="782">
                  <c:v>-0.29068643248469223</c:v>
                </c:pt>
                <c:pt idx="783">
                  <c:v>0.3826173826173826</c:v>
                </c:pt>
                <c:pt idx="784">
                  <c:v>-0.24615384615384617</c:v>
                </c:pt>
                <c:pt idx="785">
                  <c:v>0.39736638264910923</c:v>
                </c:pt>
                <c:pt idx="786">
                  <c:v>7.4201956602687788E-2</c:v>
                </c:pt>
                <c:pt idx="787">
                  <c:v>1.4811810923837283</c:v>
                </c:pt>
                <c:pt idx="788">
                  <c:v>3.3336649140258632</c:v>
                </c:pt>
                <c:pt idx="789">
                  <c:v>-0.20033575825405708</c:v>
                </c:pt>
                <c:pt idx="790">
                  <c:v>0.63386123680241324</c:v>
                </c:pt>
                <c:pt idx="791">
                  <c:v>0.32428466617754953</c:v>
                </c:pt>
                <c:pt idx="792">
                  <c:v>0.20623034296839898</c:v>
                </c:pt>
                <c:pt idx="793">
                  <c:v>-0.2130764740221833</c:v>
                </c:pt>
                <c:pt idx="794">
                  <c:v>0.3994413407821229</c:v>
                </c:pt>
                <c:pt idx="795">
                  <c:v>0.2523211359912616</c:v>
                </c:pt>
                <c:pt idx="796">
                  <c:v>-0.33650615901455766</c:v>
                </c:pt>
                <c:pt idx="797">
                  <c:v>-1.9439929991248907E-2</c:v>
                </c:pt>
                <c:pt idx="798">
                  <c:v>0.42838166924950188</c:v>
                </c:pt>
                <c:pt idx="799">
                  <c:v>-0.22542372881355932</c:v>
                </c:pt>
                <c:pt idx="800">
                  <c:v>-0.26710097719869708</c:v>
                </c:pt>
                <c:pt idx="801">
                  <c:v>1.6326530612244899E-2</c:v>
                </c:pt>
                <c:pt idx="802">
                  <c:v>-0.56300813008130079</c:v>
                </c:pt>
                <c:pt idx="803">
                  <c:v>-0.18957606900348689</c:v>
                </c:pt>
                <c:pt idx="804">
                  <c:v>-1.1494252873563218E-2</c:v>
                </c:pt>
                <c:pt idx="805">
                  <c:v>0.2211103938024532</c:v>
                </c:pt>
                <c:pt idx="806">
                  <c:v>-0.16165865384615385</c:v>
                </c:pt>
                <c:pt idx="807">
                  <c:v>-0.15659617321248742</c:v>
                </c:pt>
                <c:pt idx="808">
                  <c:v>-0.47837259100642399</c:v>
                </c:pt>
                <c:pt idx="809">
                  <c:v>2.0938992042440319</c:v>
                </c:pt>
                <c:pt idx="810">
                  <c:v>0.31864257382106653</c:v>
                </c:pt>
                <c:pt idx="811">
                  <c:v>0.12515042117930206</c:v>
                </c:pt>
                <c:pt idx="812">
                  <c:v>0.18416523235800344</c:v>
                </c:pt>
                <c:pt idx="813">
                  <c:v>-0.40070035017508754</c:v>
                </c:pt>
                <c:pt idx="814">
                  <c:v>-0.6127281697089294</c:v>
                </c:pt>
                <c:pt idx="815">
                  <c:v>-0.14959983583008413</c:v>
                </c:pt>
                <c:pt idx="816">
                  <c:v>0.2937715269804822</c:v>
                </c:pt>
                <c:pt idx="817">
                  <c:v>1.5204678362573099E-2</c:v>
                </c:pt>
                <c:pt idx="818">
                  <c:v>1.2424242424242424</c:v>
                </c:pt>
                <c:pt idx="819">
                  <c:v>-9.966632815900188E-2</c:v>
                </c:pt>
                <c:pt idx="820">
                  <c:v>0.166015625</c:v>
                </c:pt>
                <c:pt idx="821">
                  <c:v>4.2857142857142858E-2</c:v>
                </c:pt>
                <c:pt idx="822">
                  <c:v>-1.3806706114398421E-2</c:v>
                </c:pt>
                <c:pt idx="823">
                  <c:v>1.6330234617087207</c:v>
                </c:pt>
                <c:pt idx="824">
                  <c:v>-0.1018450184501845</c:v>
                </c:pt>
                <c:pt idx="825">
                  <c:v>-0.32863849765258218</c:v>
                </c:pt>
                <c:pt idx="826">
                  <c:v>-0.21359703337453648</c:v>
                </c:pt>
                <c:pt idx="827">
                  <c:v>6.8321662232238192E-2</c:v>
                </c:pt>
                <c:pt idx="828">
                  <c:v>5.5392809587217047E-2</c:v>
                </c:pt>
                <c:pt idx="829">
                  <c:v>-0.12855377008652658</c:v>
                </c:pt>
                <c:pt idx="830">
                  <c:v>0.5748792270531401</c:v>
                </c:pt>
                <c:pt idx="831">
                  <c:v>1.1746453900709219E-2</c:v>
                </c:pt>
                <c:pt idx="832">
                  <c:v>0.27299637713174868</c:v>
                </c:pt>
                <c:pt idx="833">
                  <c:v>-0.11829268292682926</c:v>
                </c:pt>
                <c:pt idx="834">
                  <c:v>0.48396815149558853</c:v>
                </c:pt>
                <c:pt idx="835">
                  <c:v>4.0565435476516187</c:v>
                </c:pt>
                <c:pt idx="836">
                  <c:v>7.8890841632493658E-2</c:v>
                </c:pt>
                <c:pt idx="837">
                  <c:v>0.77329974811083124</c:v>
                </c:pt>
                <c:pt idx="838">
                  <c:v>-0.25343811394891946</c:v>
                </c:pt>
                <c:pt idx="839">
                  <c:v>0.99658609859347258</c:v>
                </c:pt>
                <c:pt idx="840">
                  <c:v>0.13543599257884972</c:v>
                </c:pt>
                <c:pt idx="841">
                  <c:v>0.15447858070099524</c:v>
                </c:pt>
                <c:pt idx="842">
                  <c:v>-0.1679920477137177</c:v>
                </c:pt>
                <c:pt idx="843">
                  <c:v>-0.19573215599705665</c:v>
                </c:pt>
                <c:pt idx="844">
                  <c:v>0.17903930131004367</c:v>
                </c:pt>
                <c:pt idx="845">
                  <c:v>4.9504950495049507E-2</c:v>
                </c:pt>
                <c:pt idx="846">
                  <c:v>-0.22475106685633001</c:v>
                </c:pt>
                <c:pt idx="847">
                  <c:v>-2.4615384615384615E-2</c:v>
                </c:pt>
                <c:pt idx="848">
                  <c:v>7.2784810126582278E-2</c:v>
                </c:pt>
                <c:pt idx="849">
                  <c:v>-0.42809364548494983</c:v>
                </c:pt>
                <c:pt idx="850">
                  <c:v>0.22668004012036108</c:v>
                </c:pt>
                <c:pt idx="851">
                  <c:v>0.30645161290322581</c:v>
                </c:pt>
                <c:pt idx="852">
                  <c:v>0.15443975717666428</c:v>
                </c:pt>
                <c:pt idx="853">
                  <c:v>0.63328998699609884</c:v>
                </c:pt>
                <c:pt idx="854">
                  <c:v>0.59807193177604745</c:v>
                </c:pt>
                <c:pt idx="855">
                  <c:v>-0.30952380952380953</c:v>
                </c:pt>
                <c:pt idx="856">
                  <c:v>1.0477582846003899</c:v>
                </c:pt>
                <c:pt idx="857">
                  <c:v>1.1438211725010543</c:v>
                </c:pt>
                <c:pt idx="858">
                  <c:v>-8.5409252669039148E-2</c:v>
                </c:pt>
                <c:pt idx="859">
                  <c:v>-1.8821096173733197E-2</c:v>
                </c:pt>
                <c:pt idx="860">
                  <c:v>0.24504836480884384</c:v>
                </c:pt>
                <c:pt idx="861">
                  <c:v>0.33846153846153848</c:v>
                </c:pt>
                <c:pt idx="862">
                  <c:v>-0.26267281105990781</c:v>
                </c:pt>
                <c:pt idx="863">
                  <c:v>0.63157894736842102</c:v>
                </c:pt>
                <c:pt idx="864">
                  <c:v>-2.8301886792452831E-2</c:v>
                </c:pt>
                <c:pt idx="865">
                  <c:v>-0.14909374390956928</c:v>
                </c:pt>
                <c:pt idx="866">
                  <c:v>6.8207654414550968E-3</c:v>
                </c:pt>
                <c:pt idx="867">
                  <c:v>0.19494976920988324</c:v>
                </c:pt>
                <c:pt idx="868">
                  <c:v>0.25597269624573377</c:v>
                </c:pt>
                <c:pt idx="869">
                  <c:v>1.2790234841448853</c:v>
                </c:pt>
                <c:pt idx="870">
                  <c:v>3.3112582781456956E-2</c:v>
                </c:pt>
                <c:pt idx="871">
                  <c:v>-0.32917409387997626</c:v>
                </c:pt>
                <c:pt idx="872">
                  <c:v>-0.11633820724729815</c:v>
                </c:pt>
                <c:pt idx="873">
                  <c:v>1.4001037113860287E-2</c:v>
                </c:pt>
                <c:pt idx="874">
                  <c:v>0.9838709677419355</c:v>
                </c:pt>
                <c:pt idx="875">
                  <c:v>0.12859304084720122</c:v>
                </c:pt>
                <c:pt idx="876">
                  <c:v>-0.3187403993855607</c:v>
                </c:pt>
                <c:pt idx="877">
                  <c:v>-2.5762129669386004E-3</c:v>
                </c:pt>
                <c:pt idx="878">
                  <c:v>0.29708222811671087</c:v>
                </c:pt>
                <c:pt idx="879">
                  <c:v>-8.6053412462908013E-2</c:v>
                </c:pt>
                <c:pt idx="880">
                  <c:v>3.5133376707872477E-2</c:v>
                </c:pt>
                <c:pt idx="881">
                  <c:v>0.4049733570159858</c:v>
                </c:pt>
                <c:pt idx="882">
                  <c:v>7.0539419087136929E-2</c:v>
                </c:pt>
                <c:pt idx="883">
                  <c:v>-0.38985148514851486</c:v>
                </c:pt>
                <c:pt idx="884">
                  <c:v>-0.24246284501061571</c:v>
                </c:pt>
                <c:pt idx="885">
                  <c:v>-0.1202809482001756</c:v>
                </c:pt>
                <c:pt idx="886">
                  <c:v>-0.18995098039215685</c:v>
                </c:pt>
                <c:pt idx="887">
                  <c:v>-0.36075949367088606</c:v>
                </c:pt>
                <c:pt idx="888">
                  <c:v>0.32778489116517284</c:v>
                </c:pt>
                <c:pt idx="889">
                  <c:v>-0.31778929188255611</c:v>
                </c:pt>
                <c:pt idx="890">
                  <c:v>-0.26635720601237844</c:v>
                </c:pt>
                <c:pt idx="891">
                  <c:v>-0.33070866141732286</c:v>
                </c:pt>
                <c:pt idx="892">
                  <c:v>8.838055627761892E-3</c:v>
                </c:pt>
                <c:pt idx="893">
                  <c:v>-0.21296296296296297</c:v>
                </c:pt>
                <c:pt idx="894">
                  <c:v>-0.2584507042253521</c:v>
                </c:pt>
                <c:pt idx="895">
                  <c:v>-0.30604288499025339</c:v>
                </c:pt>
                <c:pt idx="896">
                  <c:v>-0.32388663967611336</c:v>
                </c:pt>
                <c:pt idx="897">
                  <c:v>-0.44617032672737011</c:v>
                </c:pt>
                <c:pt idx="898">
                  <c:v>-0.36530612244897959</c:v>
                </c:pt>
                <c:pt idx="899">
                  <c:v>-0.39872408293460926</c:v>
                </c:pt>
                <c:pt idx="900">
                  <c:v>-0.46177062374245476</c:v>
                </c:pt>
                <c:pt idx="901">
                  <c:v>1.2149758454106281</c:v>
                </c:pt>
                <c:pt idx="902">
                  <c:v>-0.25553097345132741</c:v>
                </c:pt>
                <c:pt idx="903">
                  <c:v>-6.0889929742388757E-2</c:v>
                </c:pt>
                <c:pt idx="904">
                  <c:v>-0.2108626198083067</c:v>
                </c:pt>
                <c:pt idx="905">
                  <c:v>-0.3520309477756286</c:v>
                </c:pt>
                <c:pt idx="906">
                  <c:v>-0.12753623188405797</c:v>
                </c:pt>
                <c:pt idx="907">
                  <c:v>-0.22316865417376491</c:v>
                </c:pt>
                <c:pt idx="908">
                  <c:v>-0.24895688456189152</c:v>
                </c:pt>
                <c:pt idx="909">
                  <c:v>-0.16058394160583941</c:v>
                </c:pt>
                <c:pt idx="910">
                  <c:v>-0.28523676880222842</c:v>
                </c:pt>
                <c:pt idx="911">
                  <c:v>-0.28911564625850339</c:v>
                </c:pt>
                <c:pt idx="912">
                  <c:v>-0.35127860026917901</c:v>
                </c:pt>
                <c:pt idx="913">
                  <c:v>-0.23902027027027026</c:v>
                </c:pt>
                <c:pt idx="914">
                  <c:v>0.48214285714285715</c:v>
                </c:pt>
                <c:pt idx="915">
                  <c:v>-0.23949999999999999</c:v>
                </c:pt>
                <c:pt idx="916">
                  <c:v>0.63705882352941179</c:v>
                </c:pt>
                <c:pt idx="917">
                  <c:v>0.12583668005354753</c:v>
                </c:pt>
                <c:pt idx="918">
                  <c:v>0.36616161616161619</c:v>
                </c:pt>
                <c:pt idx="919">
                  <c:v>-2.0233463035019456E-2</c:v>
                </c:pt>
                <c:pt idx="920">
                  <c:v>0.44578754578754581</c:v>
                </c:pt>
                <c:pt idx="921">
                  <c:v>0.36663795578524261</c:v>
                </c:pt>
                <c:pt idx="922">
                  <c:v>0.38038393289240202</c:v>
                </c:pt>
                <c:pt idx="923">
                  <c:v>0.61043123543123545</c:v>
                </c:pt>
                <c:pt idx="924">
                  <c:v>-0.14959349593495935</c:v>
                </c:pt>
                <c:pt idx="925">
                  <c:v>0.14370324189526185</c:v>
                </c:pt>
                <c:pt idx="926">
                  <c:v>-0.14018691588785046</c:v>
                </c:pt>
                <c:pt idx="927">
                  <c:v>0.7359385588434606</c:v>
                </c:pt>
                <c:pt idx="928">
                  <c:v>-3.3772652388797363E-2</c:v>
                </c:pt>
                <c:pt idx="929">
                  <c:v>-0.17026378896882494</c:v>
                </c:pt>
                <c:pt idx="930">
                  <c:v>3.9634146341463415E-2</c:v>
                </c:pt>
                <c:pt idx="931">
                  <c:v>-0.13315579227696406</c:v>
                </c:pt>
                <c:pt idx="932">
                  <c:v>1.1658408627222385E-3</c:v>
                </c:pt>
                <c:pt idx="933">
                  <c:v>0.10440355592309282</c:v>
                </c:pt>
                <c:pt idx="934">
                  <c:v>8.8741721854304637E-2</c:v>
                </c:pt>
                <c:pt idx="935">
                  <c:v>-0.60799999999999998</c:v>
                </c:pt>
                <c:pt idx="936">
                  <c:v>0.45108695652173914</c:v>
                </c:pt>
                <c:pt idx="937">
                  <c:v>0.22251172485669621</c:v>
                </c:pt>
                <c:pt idx="938">
                  <c:v>-9.0909090909090905E-3</c:v>
                </c:pt>
                <c:pt idx="939">
                  <c:v>2.0838574423480085</c:v>
                </c:pt>
                <c:pt idx="940">
                  <c:v>-0.30477408354646207</c:v>
                </c:pt>
                <c:pt idx="941">
                  <c:v>4.2801556420233464E-2</c:v>
                </c:pt>
                <c:pt idx="942">
                  <c:v>-0.30970942593905032</c:v>
                </c:pt>
                <c:pt idx="943">
                  <c:v>-0.25545502927088876</c:v>
                </c:pt>
                <c:pt idx="944">
                  <c:v>0.39559014267185472</c:v>
                </c:pt>
                <c:pt idx="945">
                  <c:v>0.26407369498464689</c:v>
                </c:pt>
                <c:pt idx="946">
                  <c:v>2.3607176581680833E-2</c:v>
                </c:pt>
                <c:pt idx="947">
                  <c:v>1.7351247600767754</c:v>
                </c:pt>
                <c:pt idx="948">
                  <c:v>-0.29243119266055045</c:v>
                </c:pt>
                <c:pt idx="949">
                  <c:v>0.19544012222352802</c:v>
                </c:pt>
                <c:pt idx="950">
                  <c:v>-0.14176730486008837</c:v>
                </c:pt>
                <c:pt idx="951">
                  <c:v>-0.12287621359223301</c:v>
                </c:pt>
                <c:pt idx="952">
                  <c:v>0.50612935042975904</c:v>
                </c:pt>
                <c:pt idx="953">
                  <c:v>-9.4520986863184872E-3</c:v>
                </c:pt>
                <c:pt idx="954">
                  <c:v>1.0112589559877174</c:v>
                </c:pt>
                <c:pt idx="955">
                  <c:v>-0.18175338560228083</c:v>
                </c:pt>
                <c:pt idx="956">
                  <c:v>-3.8494439692044483E-2</c:v>
                </c:pt>
                <c:pt idx="957">
                  <c:v>-0.29645726326880023</c:v>
                </c:pt>
                <c:pt idx="958">
                  <c:v>-0.38141999293535855</c:v>
                </c:pt>
                <c:pt idx="959">
                  <c:v>0.71149843912591049</c:v>
                </c:pt>
                <c:pt idx="960">
                  <c:v>0.49736995908825249</c:v>
                </c:pt>
                <c:pt idx="961">
                  <c:v>-0.1937299035369775</c:v>
                </c:pt>
                <c:pt idx="962">
                  <c:v>0.17633175994605529</c:v>
                </c:pt>
                <c:pt idx="963">
                  <c:v>-0.13656227239621269</c:v>
                </c:pt>
                <c:pt idx="964">
                  <c:v>-0.67516122972888359</c:v>
                </c:pt>
                <c:pt idx="965">
                  <c:v>-0.20467258966765384</c:v>
                </c:pt>
                <c:pt idx="966">
                  <c:v>0.39312149532710278</c:v>
                </c:pt>
                <c:pt idx="967">
                  <c:v>0.36940482046237089</c:v>
                </c:pt>
                <c:pt idx="968">
                  <c:v>0.2073247406475951</c:v>
                </c:pt>
                <c:pt idx="969">
                  <c:v>-0.24766355140186916</c:v>
                </c:pt>
                <c:pt idx="970">
                  <c:v>-0.20439189189189189</c:v>
                </c:pt>
                <c:pt idx="971">
                  <c:v>-9.1031692515171944E-2</c:v>
                </c:pt>
                <c:pt idx="972">
                  <c:v>-0.13507625272331156</c:v>
                </c:pt>
                <c:pt idx="973">
                  <c:v>1.3886300093196644</c:v>
                </c:pt>
                <c:pt idx="974">
                  <c:v>-0.25365853658536586</c:v>
                </c:pt>
                <c:pt idx="975">
                  <c:v>-0.26689976689976691</c:v>
                </c:pt>
                <c:pt idx="976">
                  <c:v>-0.23997545008183305</c:v>
                </c:pt>
                <c:pt idx="977">
                  <c:v>-0.32409972299168976</c:v>
                </c:pt>
                <c:pt idx="978">
                  <c:v>0.38219895287958117</c:v>
                </c:pt>
                <c:pt idx="979">
                  <c:v>-5.466472303206997E-2</c:v>
                </c:pt>
                <c:pt idx="980">
                  <c:v>2.0663900414937761</c:v>
                </c:pt>
                <c:pt idx="981">
                  <c:v>0.50791052918712498</c:v>
                </c:pt>
                <c:pt idx="982">
                  <c:v>-0.24572649572649571</c:v>
                </c:pt>
                <c:pt idx="983">
                  <c:v>-3.9920159680638723E-2</c:v>
                </c:pt>
                <c:pt idx="984">
                  <c:v>9.1189578333904703E-2</c:v>
                </c:pt>
                <c:pt idx="985">
                  <c:v>0.38085434894493053</c:v>
                </c:pt>
                <c:pt idx="986">
                  <c:v>-0.49185393258426968</c:v>
                </c:pt>
                <c:pt idx="987">
                  <c:v>4.3589743589743588E-2</c:v>
                </c:pt>
                <c:pt idx="988">
                  <c:v>0.16673461068079903</c:v>
                </c:pt>
                <c:pt idx="989">
                  <c:v>0.41402214022140221</c:v>
                </c:pt>
                <c:pt idx="990">
                  <c:v>-0.38095238095238093</c:v>
                </c:pt>
                <c:pt idx="991">
                  <c:v>10.590330788804071</c:v>
                </c:pt>
                <c:pt idx="992">
                  <c:v>-6.9945848375451258E-2</c:v>
                </c:pt>
                <c:pt idx="993">
                  <c:v>-9.7465886939571145E-2</c:v>
                </c:pt>
                <c:pt idx="994">
                  <c:v>-0.2167713871435476</c:v>
                </c:pt>
                <c:pt idx="995">
                  <c:v>0.24820809248554912</c:v>
                </c:pt>
                <c:pt idx="996">
                  <c:v>-7.3211009174311933E-2</c:v>
                </c:pt>
                <c:pt idx="997">
                  <c:v>-2.8515240904621434E-2</c:v>
                </c:pt>
                <c:pt idx="998">
                  <c:v>0.3469135802469136</c:v>
                </c:pt>
                <c:pt idx="999">
                  <c:v>0.3206442166910688</c:v>
                </c:pt>
                <c:pt idx="1000">
                  <c:v>-3.7826318593500267E-2</c:v>
                </c:pt>
                <c:pt idx="1001">
                  <c:v>0.27207977207977208</c:v>
                </c:pt>
                <c:pt idx="1002">
                  <c:v>-2.27803738317757E-2</c:v>
                </c:pt>
                <c:pt idx="1003">
                  <c:v>0.26532663316582916</c:v>
                </c:pt>
                <c:pt idx="1004">
                  <c:v>0.45414162529396396</c:v>
                </c:pt>
                <c:pt idx="1005">
                  <c:v>-0.29197080291970801</c:v>
                </c:pt>
                <c:pt idx="1006">
                  <c:v>0.58562469850458276</c:v>
                </c:pt>
                <c:pt idx="1007">
                  <c:v>-0.26070038910505838</c:v>
                </c:pt>
                <c:pt idx="1008">
                  <c:v>0.59079283887468026</c:v>
                </c:pt>
                <c:pt idx="1009">
                  <c:v>-6.9920844327176782E-2</c:v>
                </c:pt>
                <c:pt idx="1010">
                  <c:v>-0.11353431686978832</c:v>
                </c:pt>
                <c:pt idx="1011">
                  <c:v>0.4673202614379085</c:v>
                </c:pt>
                <c:pt idx="1012">
                  <c:v>-0.12628865979381443</c:v>
                </c:pt>
                <c:pt idx="1013">
                  <c:v>-0.53293856402664697</c:v>
                </c:pt>
                <c:pt idx="1014">
                  <c:v>0.47802197802197804</c:v>
                </c:pt>
                <c:pt idx="1015">
                  <c:v>1.4629349470499244</c:v>
                </c:pt>
                <c:pt idx="1016">
                  <c:v>0.78000836470096191</c:v>
                </c:pt>
                <c:pt idx="1017">
                  <c:v>0.29256146903205726</c:v>
                </c:pt>
                <c:pt idx="1018">
                  <c:v>-0.18685300207039338</c:v>
                </c:pt>
                <c:pt idx="1019">
                  <c:v>-4.2857142857142858E-2</c:v>
                </c:pt>
                <c:pt idx="1020">
                  <c:v>9.8327420172326402E-2</c:v>
                </c:pt>
                <c:pt idx="1021">
                  <c:v>0.35069444444444442</c:v>
                </c:pt>
                <c:pt idx="1022">
                  <c:v>-8.6633039092055483E-2</c:v>
                </c:pt>
                <c:pt idx="1023">
                  <c:v>-0.14752906976744187</c:v>
                </c:pt>
                <c:pt idx="1024">
                  <c:v>0.67994207096307024</c:v>
                </c:pt>
                <c:pt idx="1025">
                  <c:v>-4.6571798188874518E-2</c:v>
                </c:pt>
                <c:pt idx="1026">
                  <c:v>-0.25473776994270603</c:v>
                </c:pt>
                <c:pt idx="1027">
                  <c:v>0.37529504327301338</c:v>
                </c:pt>
                <c:pt idx="1028">
                  <c:v>-0.28091546696197861</c:v>
                </c:pt>
                <c:pt idx="1029">
                  <c:v>0.93328445747800581</c:v>
                </c:pt>
                <c:pt idx="1030">
                  <c:v>1.2145748987854251E-2</c:v>
                </c:pt>
                <c:pt idx="1031">
                  <c:v>0.4516708587854833</c:v>
                </c:pt>
                <c:pt idx="1032">
                  <c:v>1.0380952380952382</c:v>
                </c:pt>
                <c:pt idx="1033">
                  <c:v>-0.2418379685610641</c:v>
                </c:pt>
                <c:pt idx="1034">
                  <c:v>0.83855047941342353</c:v>
                </c:pt>
                <c:pt idx="1035">
                  <c:v>0.37519830777366475</c:v>
                </c:pt>
                <c:pt idx="1036">
                  <c:v>-0.2438037430450177</c:v>
                </c:pt>
                <c:pt idx="1037">
                  <c:v>0.19437457123256346</c:v>
                </c:pt>
                <c:pt idx="1038">
                  <c:v>3.30908203125</c:v>
                </c:pt>
                <c:pt idx="1039">
                  <c:v>0.19682507786597006</c:v>
                </c:pt>
                <c:pt idx="1040">
                  <c:v>3.1587191089453535E-2</c:v>
                </c:pt>
                <c:pt idx="1041">
                  <c:v>-0.50454302512025651</c:v>
                </c:pt>
                <c:pt idx="1042">
                  <c:v>-0.31146881287726358</c:v>
                </c:pt>
                <c:pt idx="1043">
                  <c:v>-0.24263798271909717</c:v>
                </c:pt>
                <c:pt idx="1044">
                  <c:v>-8.5750315258511983E-2</c:v>
                </c:pt>
                <c:pt idx="1045">
                  <c:v>-0.16958654519971969</c:v>
                </c:pt>
                <c:pt idx="1046">
                  <c:v>0.14380530973451328</c:v>
                </c:pt>
                <c:pt idx="1047">
                  <c:v>0.7151639344262295</c:v>
                </c:pt>
                <c:pt idx="1048">
                  <c:v>-0.19246861924686193</c:v>
                </c:pt>
                <c:pt idx="1049">
                  <c:v>-0.29450139794967384</c:v>
                </c:pt>
                <c:pt idx="1050">
                  <c:v>-7.5575027382256299E-2</c:v>
                </c:pt>
                <c:pt idx="1051">
                  <c:v>-0.19697663765460377</c:v>
                </c:pt>
                <c:pt idx="1052">
                  <c:v>-0.13962114187309577</c:v>
                </c:pt>
                <c:pt idx="1053">
                  <c:v>-9.8181818181818176E-2</c:v>
                </c:pt>
                <c:pt idx="1054">
                  <c:v>-0.20411663807890223</c:v>
                </c:pt>
                <c:pt idx="1055">
                  <c:v>-0.24066719618745036</c:v>
                </c:pt>
                <c:pt idx="1056">
                  <c:v>-0.13539944903581266</c:v>
                </c:pt>
                <c:pt idx="1057">
                  <c:v>5.3929812759277947E-2</c:v>
                </c:pt>
                <c:pt idx="1058">
                  <c:v>9.7024579560155231E-3</c:v>
                </c:pt>
                <c:pt idx="1059">
                  <c:v>-0.10494683310217291</c:v>
                </c:pt>
                <c:pt idx="1060">
                  <c:v>-7.9949238578680207E-2</c:v>
                </c:pt>
                <c:pt idx="1061">
                  <c:v>0.16960425673428667</c:v>
                </c:pt>
                <c:pt idx="1062">
                  <c:v>-0.13971863557525535</c:v>
                </c:pt>
                <c:pt idx="1063">
                  <c:v>0.56443990292502233</c:v>
                </c:pt>
                <c:pt idx="1064">
                  <c:v>0.4535701072881983</c:v>
                </c:pt>
                <c:pt idx="1065">
                  <c:v>-0.26708727655099895</c:v>
                </c:pt>
                <c:pt idx="1066">
                  <c:v>-0.24819805703541209</c:v>
                </c:pt>
                <c:pt idx="1067">
                  <c:v>0.37035524703960798</c:v>
                </c:pt>
                <c:pt idx="1068">
                  <c:v>-0.2884267631103074</c:v>
                </c:pt>
                <c:pt idx="1069">
                  <c:v>0.23831775700934579</c:v>
                </c:pt>
                <c:pt idx="1070">
                  <c:v>4.5627376425855515E-2</c:v>
                </c:pt>
                <c:pt idx="1071">
                  <c:v>-0.38111888111888109</c:v>
                </c:pt>
                <c:pt idx="1072">
                  <c:v>-0.2387669801462905</c:v>
                </c:pt>
                <c:pt idx="1073">
                  <c:v>-0.28699340245051835</c:v>
                </c:pt>
                <c:pt idx="1074">
                  <c:v>-0.11317254174397032</c:v>
                </c:pt>
                <c:pt idx="1075">
                  <c:v>0.93258909403177326</c:v>
                </c:pt>
                <c:pt idx="1076">
                  <c:v>0.36623872310895211</c:v>
                </c:pt>
                <c:pt idx="1077">
                  <c:v>0.27485380116959063</c:v>
                </c:pt>
                <c:pt idx="1078">
                  <c:v>0.42007973903588258</c:v>
                </c:pt>
                <c:pt idx="1079">
                  <c:v>2.8758282915586286</c:v>
                </c:pt>
                <c:pt idx="1080">
                  <c:v>-0.17607361963190185</c:v>
                </c:pt>
                <c:pt idx="1081">
                  <c:v>0.11848556382785545</c:v>
                </c:pt>
                <c:pt idx="1082">
                  <c:v>-0.15873015873015872</c:v>
                </c:pt>
                <c:pt idx="1083">
                  <c:v>-0.23019801980198021</c:v>
                </c:pt>
                <c:pt idx="1084">
                  <c:v>0.11666666666666667</c:v>
                </c:pt>
                <c:pt idx="1085">
                  <c:v>-0.33699633699633702</c:v>
                </c:pt>
                <c:pt idx="1086">
                  <c:v>1.271678599840891</c:v>
                </c:pt>
                <c:pt idx="1087">
                  <c:v>0.52284752284752289</c:v>
                </c:pt>
                <c:pt idx="1088">
                  <c:v>2.2292204439855445</c:v>
                </c:pt>
                <c:pt idx="1089">
                  <c:v>-0.35955831608005523</c:v>
                </c:pt>
                <c:pt idx="1090">
                  <c:v>1.0271696122395146</c:v>
                </c:pt>
                <c:pt idx="1091">
                  <c:v>-0.30739299610894943</c:v>
                </c:pt>
                <c:pt idx="1092">
                  <c:v>-0.28973717146433042</c:v>
                </c:pt>
                <c:pt idx="1093">
                  <c:v>-0.36208292840945905</c:v>
                </c:pt>
                <c:pt idx="1094">
                  <c:v>-0.25953177257525084</c:v>
                </c:pt>
                <c:pt idx="1095">
                  <c:v>0.16824138982017678</c:v>
                </c:pt>
                <c:pt idx="1096">
                  <c:v>0.38437500000000002</c:v>
                </c:pt>
                <c:pt idx="1097">
                  <c:v>-0.1986111111111111</c:v>
                </c:pt>
                <c:pt idx="1098">
                  <c:v>-0.38280329799764429</c:v>
                </c:pt>
                <c:pt idx="1099">
                  <c:v>0.12377343825901098</c:v>
                </c:pt>
                <c:pt idx="1100">
                  <c:v>-0.20733788395904437</c:v>
                </c:pt>
                <c:pt idx="1101">
                  <c:v>1.6650690724555963</c:v>
                </c:pt>
                <c:pt idx="1102">
                  <c:v>-0.30157687253613669</c:v>
                </c:pt>
                <c:pt idx="1103">
                  <c:v>1.06824307767704</c:v>
                </c:pt>
                <c:pt idx="1104">
                  <c:v>0.62355953905249684</c:v>
                </c:pt>
                <c:pt idx="1105">
                  <c:v>-6.4656273958599533E-2</c:v>
                </c:pt>
                <c:pt idx="1106">
                  <c:v>-4.4963005122367672E-2</c:v>
                </c:pt>
                <c:pt idx="1107">
                  <c:v>3.3955857385398983E-2</c:v>
                </c:pt>
                <c:pt idx="1108">
                  <c:v>0.38006291781360596</c:v>
                </c:pt>
                <c:pt idx="1109">
                  <c:v>2.3044444444444445</c:v>
                </c:pt>
                <c:pt idx="1110">
                  <c:v>0.11201281366791244</c:v>
                </c:pt>
                <c:pt idx="1111">
                  <c:v>-0.34269896193771626</c:v>
                </c:pt>
                <c:pt idx="1112">
                  <c:v>-0.47220405493786788</c:v>
                </c:pt>
                <c:pt idx="1113">
                  <c:v>-9.1511598266632674E-2</c:v>
                </c:pt>
                <c:pt idx="1114">
                  <c:v>-4.6400951814396192E-2</c:v>
                </c:pt>
                <c:pt idx="1115">
                  <c:v>9.6507433799595324E-2</c:v>
                </c:pt>
                <c:pt idx="1116">
                  <c:v>2.754905395935529E-2</c:v>
                </c:pt>
                <c:pt idx="1117">
                  <c:v>-7.1758314229186951E-2</c:v>
                </c:pt>
                <c:pt idx="1118">
                  <c:v>3.1486146095717885E-3</c:v>
                </c:pt>
                <c:pt idx="1119">
                  <c:v>0.49465240641711228</c:v>
                </c:pt>
                <c:pt idx="1120">
                  <c:v>1.3602840128263858</c:v>
                </c:pt>
                <c:pt idx="1121">
                  <c:v>-0.59125090967898442</c:v>
                </c:pt>
                <c:pt idx="1122">
                  <c:v>0.46666666666666667</c:v>
                </c:pt>
                <c:pt idx="1123">
                  <c:v>7.6231430805316653E-3</c:v>
                </c:pt>
                <c:pt idx="1124">
                  <c:v>-4.4155844155844157E-2</c:v>
                </c:pt>
                <c:pt idx="1125">
                  <c:v>0.22561307901907357</c:v>
                </c:pt>
                <c:pt idx="1126">
                  <c:v>-2.2799817601459188E-2</c:v>
                </c:pt>
                <c:pt idx="1127">
                  <c:v>0.12584269662921349</c:v>
                </c:pt>
                <c:pt idx="1128">
                  <c:v>-1.5503316988751082E-2</c:v>
                </c:pt>
                <c:pt idx="1129">
                  <c:v>3.3628318584070796E-2</c:v>
                </c:pt>
                <c:pt idx="1130">
                  <c:v>-0.27682250959215576</c:v>
                </c:pt>
                <c:pt idx="1131">
                  <c:v>-6.3351957736374115E-2</c:v>
                </c:pt>
                <c:pt idx="1132">
                  <c:v>-0.11567567567567567</c:v>
                </c:pt>
                <c:pt idx="1133">
                  <c:v>-5.5454956994114984E-2</c:v>
                </c:pt>
                <c:pt idx="1134">
                  <c:v>0.25231224565297816</c:v>
                </c:pt>
                <c:pt idx="1135">
                  <c:v>-0.22625766871165645</c:v>
                </c:pt>
                <c:pt idx="1136">
                  <c:v>0.14169159641011694</c:v>
                </c:pt>
                <c:pt idx="1137">
                  <c:v>-0.26743442098528469</c:v>
                </c:pt>
                <c:pt idx="1138">
                  <c:v>-0.28839732888146913</c:v>
                </c:pt>
                <c:pt idx="1139">
                  <c:v>-0.14408793820558527</c:v>
                </c:pt>
                <c:pt idx="1140">
                  <c:v>1.104886399004046E-2</c:v>
                </c:pt>
                <c:pt idx="1141">
                  <c:v>0.52625066289552769</c:v>
                </c:pt>
                <c:pt idx="1142">
                  <c:v>-3.9928619228195406E-2</c:v>
                </c:pt>
                <c:pt idx="1143">
                  <c:v>-0.18961253091508656</c:v>
                </c:pt>
                <c:pt idx="1144">
                  <c:v>-0.43341616722701359</c:v>
                </c:pt>
                <c:pt idx="1145">
                  <c:v>-0.12180579216354344</c:v>
                </c:pt>
                <c:pt idx="1146">
                  <c:v>-0.19495455388610647</c:v>
                </c:pt>
                <c:pt idx="1147">
                  <c:v>-0.30234260614934116</c:v>
                </c:pt>
                <c:pt idx="1148">
                  <c:v>-5.412467338559164E-3</c:v>
                </c:pt>
                <c:pt idx="1149">
                  <c:v>-0.422224556244092</c:v>
                </c:pt>
                <c:pt idx="1150">
                  <c:v>0.10820591694562562</c:v>
                </c:pt>
                <c:pt idx="1151">
                  <c:v>0.30585106382978722</c:v>
                </c:pt>
                <c:pt idx="1152">
                  <c:v>1.3982471141513468</c:v>
                </c:pt>
                <c:pt idx="1153">
                  <c:v>-8.7801087801087807E-2</c:v>
                </c:pt>
                <c:pt idx="1154">
                  <c:v>-0.17651207899841298</c:v>
                </c:pt>
                <c:pt idx="1155">
                  <c:v>-2.2222222222222223E-2</c:v>
                </c:pt>
                <c:pt idx="1156">
                  <c:v>5.2884615384615388E-3</c:v>
                </c:pt>
                <c:pt idx="1157">
                  <c:v>-0.23446893787575152</c:v>
                </c:pt>
                <c:pt idx="1158">
                  <c:v>-0.13495145631067962</c:v>
                </c:pt>
                <c:pt idx="1159">
                  <c:v>-0.22467986030267753</c:v>
                </c:pt>
                <c:pt idx="1160">
                  <c:v>1.8446777697320782</c:v>
                </c:pt>
                <c:pt idx="1161">
                  <c:v>-7.9941860465116282E-3</c:v>
                </c:pt>
                <c:pt idx="1162">
                  <c:v>0.49467735576291233</c:v>
                </c:pt>
                <c:pt idx="1163">
                  <c:v>0.47299765196973648</c:v>
                </c:pt>
                <c:pt idx="1164">
                  <c:v>-0.15587419056429233</c:v>
                </c:pt>
                <c:pt idx="1165">
                  <c:v>0.29094714809000521</c:v>
                </c:pt>
                <c:pt idx="1166">
                  <c:v>0.12150433944069432</c:v>
                </c:pt>
                <c:pt idx="1167">
                  <c:v>0.20614035087719298</c:v>
                </c:pt>
                <c:pt idx="1168">
                  <c:v>0.23195876288659795</c:v>
                </c:pt>
                <c:pt idx="1169">
                  <c:v>-0.31600215517241381</c:v>
                </c:pt>
                <c:pt idx="1170">
                  <c:v>-0.26223544973544971</c:v>
                </c:pt>
                <c:pt idx="1171">
                  <c:v>-0.14860388073828679</c:v>
                </c:pt>
                <c:pt idx="1172">
                  <c:v>0.23693976591493007</c:v>
                </c:pt>
                <c:pt idx="1173">
                  <c:v>-0.15994243001067832</c:v>
                </c:pt>
                <c:pt idx="1174">
                  <c:v>-0.12616339193381593</c:v>
                </c:pt>
                <c:pt idx="1175">
                  <c:v>-7.8318219291014013E-2</c:v>
                </c:pt>
                <c:pt idx="1176">
                  <c:v>-0.13487332339791355</c:v>
                </c:pt>
                <c:pt idx="1177">
                  <c:v>-2.6475037821482601E-2</c:v>
                </c:pt>
                <c:pt idx="1178">
                  <c:v>-0.29831718510963795</c:v>
                </c:pt>
                <c:pt idx="1179">
                  <c:v>-4.0858018386108273E-2</c:v>
                </c:pt>
                <c:pt idx="1180">
                  <c:v>0.12802983219390926</c:v>
                </c:pt>
                <c:pt idx="1181">
                  <c:v>-0.35822262940907007</c:v>
                </c:pt>
                <c:pt idx="1182">
                  <c:v>0.75324170124481327</c:v>
                </c:pt>
                <c:pt idx="1183">
                  <c:v>-0.16451612903225807</c:v>
                </c:pt>
                <c:pt idx="1184">
                  <c:v>0.10703363914373089</c:v>
                </c:pt>
                <c:pt idx="1185">
                  <c:v>0.1710501772057452</c:v>
                </c:pt>
                <c:pt idx="1186">
                  <c:v>-0.13784372607902021</c:v>
                </c:pt>
                <c:pt idx="1187">
                  <c:v>0.16635160680529301</c:v>
                </c:pt>
                <c:pt idx="1188">
                  <c:v>0.45650253919187461</c:v>
                </c:pt>
                <c:pt idx="1189">
                  <c:v>0.22331633550202215</c:v>
                </c:pt>
                <c:pt idx="1190">
                  <c:v>0.21367784271506204</c:v>
                </c:pt>
                <c:pt idx="1191">
                  <c:v>0.39438834630028141</c:v>
                </c:pt>
                <c:pt idx="1192">
                  <c:v>0.35102739726027399</c:v>
                </c:pt>
                <c:pt idx="1193">
                  <c:v>-0.28932806324110671</c:v>
                </c:pt>
                <c:pt idx="1194">
                  <c:v>0.12684365781710916</c:v>
                </c:pt>
                <c:pt idx="1195">
                  <c:v>-0.34407971864009379</c:v>
                </c:pt>
                <c:pt idx="1196">
                  <c:v>6.2305295950155763E-2</c:v>
                </c:pt>
                <c:pt idx="1197">
                  <c:v>-0.32975679542203146</c:v>
                </c:pt>
                <c:pt idx="1198">
                  <c:v>-2.0134228187919462E-2</c:v>
                </c:pt>
                <c:pt idx="1199">
                  <c:v>-0.30558722919042192</c:v>
                </c:pt>
                <c:pt idx="1200">
                  <c:v>-0.2350835322195704</c:v>
                </c:pt>
                <c:pt idx="1201">
                  <c:v>-3.2863849765258218E-2</c:v>
                </c:pt>
                <c:pt idx="1202">
                  <c:v>0.22946859903381642</c:v>
                </c:pt>
                <c:pt idx="1203">
                  <c:v>-0.20616113744075829</c:v>
                </c:pt>
                <c:pt idx="1204">
                  <c:v>-0.11976487876561352</c:v>
                </c:pt>
                <c:pt idx="1205">
                  <c:v>8.9341692789968646E-2</c:v>
                </c:pt>
                <c:pt idx="1206">
                  <c:v>-0.13347457627118645</c:v>
                </c:pt>
                <c:pt idx="1207">
                  <c:v>-0.48125000000000001</c:v>
                </c:pt>
                <c:pt idx="1208">
                  <c:v>-0.37336814621409919</c:v>
                </c:pt>
                <c:pt idx="1209">
                  <c:v>-0.18021603183627061</c:v>
                </c:pt>
                <c:pt idx="1210">
                  <c:v>-0.2474437627811861</c:v>
                </c:pt>
                <c:pt idx="1211">
                  <c:v>-0.17846607669616518</c:v>
                </c:pt>
                <c:pt idx="1212">
                  <c:v>-0.20674646354733406</c:v>
                </c:pt>
                <c:pt idx="1213">
                  <c:v>-0.10039370078740158</c:v>
                </c:pt>
                <c:pt idx="1214">
                  <c:v>0.41263440860215056</c:v>
                </c:pt>
                <c:pt idx="1215">
                  <c:v>0.16601921897362504</c:v>
                </c:pt>
                <c:pt idx="1216">
                  <c:v>-3.9144234160103444E-2</c:v>
                </c:pt>
                <c:pt idx="1217">
                  <c:v>-0.18400940623162845</c:v>
                </c:pt>
                <c:pt idx="1218">
                  <c:v>1.5594541910331383E-2</c:v>
                </c:pt>
                <c:pt idx="1219">
                  <c:v>1.2931034482758621E-2</c:v>
                </c:pt>
                <c:pt idx="1220">
                  <c:v>3.6745406824146981E-2</c:v>
                </c:pt>
                <c:pt idx="1221">
                  <c:v>2.0729760547320408</c:v>
                </c:pt>
                <c:pt idx="1222">
                  <c:v>-0.36967182195397963</c:v>
                </c:pt>
                <c:pt idx="1223">
                  <c:v>1.373612823674476</c:v>
                </c:pt>
                <c:pt idx="1224">
                  <c:v>-0.32507739938080493</c:v>
                </c:pt>
                <c:pt idx="1225">
                  <c:v>-0.11637308691885648</c:v>
                </c:pt>
                <c:pt idx="1226">
                  <c:v>-0.29974683544303798</c:v>
                </c:pt>
                <c:pt idx="1227">
                  <c:v>2.2122641509433962</c:v>
                </c:pt>
                <c:pt idx="1228">
                  <c:v>-0.16232408297066636</c:v>
                </c:pt>
                <c:pt idx="1229">
                  <c:v>-6.1416184971098263E-2</c:v>
                </c:pt>
                <c:pt idx="1230">
                  <c:v>-0.13114754098360656</c:v>
                </c:pt>
                <c:pt idx="1231">
                  <c:v>9.9274902262171283E-2</c:v>
                </c:pt>
                <c:pt idx="1232">
                  <c:v>0.10130958617077003</c:v>
                </c:pt>
                <c:pt idx="1233">
                  <c:v>0.10405257393209201</c:v>
                </c:pt>
                <c:pt idx="1234">
                  <c:v>-0.50156412930135563</c:v>
                </c:pt>
                <c:pt idx="1235">
                  <c:v>-1.9469026548672566E-2</c:v>
                </c:pt>
                <c:pt idx="1236">
                  <c:v>-0.21708564124414145</c:v>
                </c:pt>
                <c:pt idx="1237">
                  <c:v>-0.265905383360522</c:v>
                </c:pt>
                <c:pt idx="1238">
                  <c:v>-0.20180475799835931</c:v>
                </c:pt>
                <c:pt idx="1239">
                  <c:v>-0.43230016313213704</c:v>
                </c:pt>
                <c:pt idx="1240">
                  <c:v>-0.35664335664335667</c:v>
                </c:pt>
                <c:pt idx="1241">
                  <c:v>0.11698717948717949</c:v>
                </c:pt>
                <c:pt idx="1242">
                  <c:v>0.15005138746145941</c:v>
                </c:pt>
                <c:pt idx="1243">
                  <c:v>-0.53614457831325302</c:v>
                </c:pt>
                <c:pt idx="1244">
                  <c:v>-0.23273657289002558</c:v>
                </c:pt>
                <c:pt idx="1245">
                  <c:v>-0.27396329027872196</c:v>
                </c:pt>
                <c:pt idx="1246">
                  <c:v>-0.17309941520467836</c:v>
                </c:pt>
                <c:pt idx="1247">
                  <c:v>0.30355871886120994</c:v>
                </c:pt>
                <c:pt idx="1248">
                  <c:v>-3.1963470319634701E-2</c:v>
                </c:pt>
                <c:pt idx="1249">
                  <c:v>0.6332375055285272</c:v>
                </c:pt>
                <c:pt idx="1250">
                  <c:v>-0.20424734540911929</c:v>
                </c:pt>
                <c:pt idx="1251">
                  <c:v>2.8678459937565037</c:v>
                </c:pt>
                <c:pt idx="1252">
                  <c:v>-0.2631787554498613</c:v>
                </c:pt>
                <c:pt idx="1253">
                  <c:v>0.1071607411116675</c:v>
                </c:pt>
                <c:pt idx="1254">
                  <c:v>-0.14057826520438685</c:v>
                </c:pt>
                <c:pt idx="1255">
                  <c:v>-0.19749518304431599</c:v>
                </c:pt>
                <c:pt idx="1256">
                  <c:v>-0.46472392638036808</c:v>
                </c:pt>
                <c:pt idx="1257">
                  <c:v>0.421875</c:v>
                </c:pt>
                <c:pt idx="1258">
                  <c:v>5.9320288362512873E-2</c:v>
                </c:pt>
                <c:pt idx="1259">
                  <c:v>-0.18370810352142555</c:v>
                </c:pt>
                <c:pt idx="1260">
                  <c:v>-0.42703349282296649</c:v>
                </c:pt>
                <c:pt idx="1261">
                  <c:v>-6.3679245283018868E-2</c:v>
                </c:pt>
                <c:pt idx="1262">
                  <c:v>9.5664143152099104E-2</c:v>
                </c:pt>
                <c:pt idx="1263">
                  <c:v>-0.17830109335576114</c:v>
                </c:pt>
                <c:pt idx="1264">
                  <c:v>-0.26728110599078342</c:v>
                </c:pt>
                <c:pt idx="1265">
                  <c:v>-0.30869267624914443</c:v>
                </c:pt>
                <c:pt idx="1266">
                  <c:v>-0.18497827436374922</c:v>
                </c:pt>
                <c:pt idx="1267">
                  <c:v>-0.1666022419791264</c:v>
                </c:pt>
                <c:pt idx="1268">
                  <c:v>-5.9683313032886723E-2</c:v>
                </c:pt>
                <c:pt idx="1269">
                  <c:v>0.43579314352120863</c:v>
                </c:pt>
                <c:pt idx="1270">
                  <c:v>0.15530047265361244</c:v>
                </c:pt>
                <c:pt idx="1271">
                  <c:v>8.2111436950146624E-2</c:v>
                </c:pt>
                <c:pt idx="1272">
                  <c:v>-0.44370860927152317</c:v>
                </c:pt>
                <c:pt idx="1273">
                  <c:v>-0.22437137330754353</c:v>
                </c:pt>
                <c:pt idx="1274">
                  <c:v>-0.30834114339268981</c:v>
                </c:pt>
                <c:pt idx="1275">
                  <c:v>-0.32741267021906456</c:v>
                </c:pt>
                <c:pt idx="1276">
                  <c:v>4.7880299251870324E-2</c:v>
                </c:pt>
                <c:pt idx="1277">
                  <c:v>-0.11433447098976109</c:v>
                </c:pt>
                <c:pt idx="1278">
                  <c:v>0.73795761078998068</c:v>
                </c:pt>
                <c:pt idx="1279">
                  <c:v>-0.19853613906678866</c:v>
                </c:pt>
                <c:pt idx="1280">
                  <c:v>-1.3986013986013986E-3</c:v>
                </c:pt>
                <c:pt idx="1281">
                  <c:v>0.38011122015047433</c:v>
                </c:pt>
                <c:pt idx="1282">
                  <c:v>-0.35517970401691334</c:v>
                </c:pt>
                <c:pt idx="1283">
                  <c:v>-0.18083378451543042</c:v>
                </c:pt>
                <c:pt idx="1284">
                  <c:v>-0.42683749157113959</c:v>
                </c:pt>
                <c:pt idx="1285">
                  <c:v>-6.4556962025316453E-2</c:v>
                </c:pt>
                <c:pt idx="1286">
                  <c:v>-8.4188393608074008E-2</c:v>
                </c:pt>
                <c:pt idx="1287">
                  <c:v>0.11494819930932412</c:v>
                </c:pt>
                <c:pt idx="1288">
                  <c:v>-0.3816631130063966</c:v>
                </c:pt>
                <c:pt idx="1289">
                  <c:v>0.3030173640762881</c:v>
                </c:pt>
                <c:pt idx="1290">
                  <c:v>-0.55405405405405406</c:v>
                </c:pt>
                <c:pt idx="1291">
                  <c:v>0.15488215488215487</c:v>
                </c:pt>
                <c:pt idx="1292">
                  <c:v>-8.2152974504249299E-2</c:v>
                </c:pt>
                <c:pt idx="1293">
                  <c:v>0.38919558359621453</c:v>
                </c:pt>
                <c:pt idx="1294">
                  <c:v>0.52035623409669207</c:v>
                </c:pt>
                <c:pt idx="1295">
                  <c:v>1.3440860215053764E-2</c:v>
                </c:pt>
                <c:pt idx="1296">
                  <c:v>-9.2503987240829352E-2</c:v>
                </c:pt>
                <c:pt idx="1297">
                  <c:v>0.67131242740998842</c:v>
                </c:pt>
                <c:pt idx="1298">
                  <c:v>0.86296900489396411</c:v>
                </c:pt>
                <c:pt idx="1299">
                  <c:v>-0.21924290220820189</c:v>
                </c:pt>
                <c:pt idx="1300">
                  <c:v>5.2722558340535866E-2</c:v>
                </c:pt>
                <c:pt idx="1301">
                  <c:v>-0.39482200647249188</c:v>
                </c:pt>
                <c:pt idx="1302">
                  <c:v>-0.42691029900332228</c:v>
                </c:pt>
                <c:pt idx="1303">
                  <c:v>-0.29357798165137616</c:v>
                </c:pt>
                <c:pt idx="1304">
                  <c:v>-0.48257372654155495</c:v>
                </c:pt>
                <c:pt idx="1305">
                  <c:v>-0.3125</c:v>
                </c:pt>
                <c:pt idx="1306">
                  <c:v>-0.40467404674046742</c:v>
                </c:pt>
                <c:pt idx="1307">
                  <c:v>-0.21011396011396011</c:v>
                </c:pt>
                <c:pt idx="1308">
                  <c:v>-0.19764397905759162</c:v>
                </c:pt>
                <c:pt idx="1309">
                  <c:v>-1.8678160919540231E-2</c:v>
                </c:pt>
                <c:pt idx="1310">
                  <c:v>0.63861641713990702</c:v>
                </c:pt>
                <c:pt idx="1311">
                  <c:v>4.4407582938388623</c:v>
                </c:pt>
                <c:pt idx="1312">
                  <c:v>-4.1111111111111112E-2</c:v>
                </c:pt>
                <c:pt idx="1313">
                  <c:v>-1.4388489208633094E-3</c:v>
                </c:pt>
                <c:pt idx="1314">
                  <c:v>0.38722554890219563</c:v>
                </c:pt>
                <c:pt idx="1315">
                  <c:v>-0.39172749391727496</c:v>
                </c:pt>
                <c:pt idx="1316">
                  <c:v>0.27281368821292773</c:v>
                </c:pt>
                <c:pt idx="1317">
                  <c:v>-0.53944020356234101</c:v>
                </c:pt>
                <c:pt idx="1318">
                  <c:v>0.1065989847715736</c:v>
                </c:pt>
                <c:pt idx="1319">
                  <c:v>-0.44117647058823528</c:v>
                </c:pt>
                <c:pt idx="1320">
                  <c:v>-7.0833333333333331E-2</c:v>
                </c:pt>
                <c:pt idx="1321">
                  <c:v>-0.29032258064516131</c:v>
                </c:pt>
                <c:pt idx="1322">
                  <c:v>-0.32271914132379248</c:v>
                </c:pt>
                <c:pt idx="1323">
                  <c:v>-0.2059871703492516</c:v>
                </c:pt>
                <c:pt idx="1324">
                  <c:v>-0.40458015267175573</c:v>
                </c:pt>
                <c:pt idx="1325">
                  <c:v>-0.32456140350877194</c:v>
                </c:pt>
                <c:pt idx="1326">
                  <c:v>3.2076749435665914</c:v>
                </c:pt>
                <c:pt idx="1327">
                  <c:v>0.67959605232958453</c:v>
                </c:pt>
                <c:pt idx="1328">
                  <c:v>0.31790744466800802</c:v>
                </c:pt>
                <c:pt idx="1329">
                  <c:v>-0.35555555555555557</c:v>
                </c:pt>
                <c:pt idx="1330">
                  <c:v>-0.17245989304812834</c:v>
                </c:pt>
                <c:pt idx="1331">
                  <c:v>-3.4418796372629845E-2</c:v>
                </c:pt>
                <c:pt idx="1332">
                  <c:v>-0.21860465116279071</c:v>
                </c:pt>
                <c:pt idx="1333">
                  <c:v>-0.27823240589198034</c:v>
                </c:pt>
                <c:pt idx="1334">
                  <c:v>1.0781990521327014</c:v>
                </c:pt>
                <c:pt idx="1335">
                  <c:v>-0.18089171974522292</c:v>
                </c:pt>
                <c:pt idx="1336">
                  <c:v>-0.24617067833698031</c:v>
                </c:pt>
                <c:pt idx="1337">
                  <c:v>3.4981905910735828E-2</c:v>
                </c:pt>
                <c:pt idx="1338">
                  <c:v>0.15765625</c:v>
                </c:pt>
                <c:pt idx="1339">
                  <c:v>2.6277974087161367</c:v>
                </c:pt>
                <c:pt idx="1340">
                  <c:v>-1.984126984126984E-3</c:v>
                </c:pt>
                <c:pt idx="1341">
                  <c:v>2.0191919191919192</c:v>
                </c:pt>
                <c:pt idx="1342">
                  <c:v>-0.29907264296754249</c:v>
                </c:pt>
                <c:pt idx="1343">
                  <c:v>-0.52736318407960203</c:v>
                </c:pt>
                <c:pt idx="1344">
                  <c:v>-0.18097014925373134</c:v>
                </c:pt>
                <c:pt idx="1345">
                  <c:v>-0.40955137481910275</c:v>
                </c:pt>
                <c:pt idx="1346">
                  <c:v>-9.3356242840778925E-2</c:v>
                </c:pt>
                <c:pt idx="1347">
                  <c:v>-0.38392857142857145</c:v>
                </c:pt>
                <c:pt idx="1348">
                  <c:v>-0.16421052631578947</c:v>
                </c:pt>
                <c:pt idx="1349">
                  <c:v>0.14626865671641792</c:v>
                </c:pt>
                <c:pt idx="1350">
                  <c:v>-0.17380857028434121</c:v>
                </c:pt>
                <c:pt idx="1351">
                  <c:v>-0.20817995910020451</c:v>
                </c:pt>
                <c:pt idx="1352">
                  <c:v>4.2245614035087718E-2</c:v>
                </c:pt>
                <c:pt idx="1353">
                  <c:v>-4.4874615046194459E-3</c:v>
                </c:pt>
                <c:pt idx="1354">
                  <c:v>-0.15277777777777779</c:v>
                </c:pt>
                <c:pt idx="1355">
                  <c:v>-0.28440366972477066</c:v>
                </c:pt>
                <c:pt idx="1356">
                  <c:v>-0.3574380165289256</c:v>
                </c:pt>
                <c:pt idx="1357">
                  <c:v>0.61939840392879064</c:v>
                </c:pt>
                <c:pt idx="1358">
                  <c:v>-0.25856164383561642</c:v>
                </c:pt>
                <c:pt idx="1359">
                  <c:v>0.38377867108063374</c:v>
                </c:pt>
                <c:pt idx="1360">
                  <c:v>-0.18356341673856774</c:v>
                </c:pt>
                <c:pt idx="1361">
                  <c:v>-0.32835820895522388</c:v>
                </c:pt>
                <c:pt idx="1362">
                  <c:v>-0.39759036144578314</c:v>
                </c:pt>
                <c:pt idx="1363">
                  <c:v>0.33147165596202177</c:v>
                </c:pt>
                <c:pt idx="1364">
                  <c:v>0.53086419753086422</c:v>
                </c:pt>
                <c:pt idx="1365">
                  <c:v>0.60554561717352418</c:v>
                </c:pt>
                <c:pt idx="1366">
                  <c:v>7.9792256846081211E-2</c:v>
                </c:pt>
                <c:pt idx="1367">
                  <c:v>-0.36695018226002429</c:v>
                </c:pt>
                <c:pt idx="1368">
                  <c:v>-1.8518518518518517E-2</c:v>
                </c:pt>
                <c:pt idx="1369">
                  <c:v>6.5612883984491499E-2</c:v>
                </c:pt>
                <c:pt idx="1370">
                  <c:v>-0.20563961485557083</c:v>
                </c:pt>
                <c:pt idx="1371">
                  <c:v>-7.4747474747474743E-2</c:v>
                </c:pt>
                <c:pt idx="1372">
                  <c:v>1.1590437334478563</c:v>
                </c:pt>
                <c:pt idx="1373">
                  <c:v>2.2807017543859651E-2</c:v>
                </c:pt>
                <c:pt idx="1374">
                  <c:v>-0.48369565217391303</c:v>
                </c:pt>
                <c:pt idx="1375">
                  <c:v>0.14634146341463414</c:v>
                </c:pt>
                <c:pt idx="1376">
                  <c:v>1.4615384615384615</c:v>
                </c:pt>
                <c:pt idx="1377">
                  <c:v>4.5527412632253926E-2</c:v>
                </c:pt>
                <c:pt idx="1378">
                  <c:v>-0.22208281053952322</c:v>
                </c:pt>
                <c:pt idx="1379">
                  <c:v>0.32069970845481049</c:v>
                </c:pt>
                <c:pt idx="1380">
                  <c:v>0.22457627118644069</c:v>
                </c:pt>
                <c:pt idx="1381">
                  <c:v>-0.17791411042944785</c:v>
                </c:pt>
                <c:pt idx="1382">
                  <c:v>0.19043348281016442</c:v>
                </c:pt>
                <c:pt idx="1383">
                  <c:v>-8.2660412129334893E-2</c:v>
                </c:pt>
                <c:pt idx="1384">
                  <c:v>2.4443585780525501</c:v>
                </c:pt>
                <c:pt idx="1385">
                  <c:v>1.6547452080411407</c:v>
                </c:pt>
                <c:pt idx="1386">
                  <c:v>-0.29380053908355797</c:v>
                </c:pt>
                <c:pt idx="1387">
                  <c:v>0.43827611395178961</c:v>
                </c:pt>
                <c:pt idx="1388">
                  <c:v>-0.13496056567854228</c:v>
                </c:pt>
                <c:pt idx="1389">
                  <c:v>0.14138227702896472</c:v>
                </c:pt>
                <c:pt idx="1390">
                  <c:v>-0.28784119106699751</c:v>
                </c:pt>
                <c:pt idx="1391">
                  <c:v>5.7859714192211191E-2</c:v>
                </c:pt>
                <c:pt idx="1392">
                  <c:v>2.3605150214592276E-2</c:v>
                </c:pt>
                <c:pt idx="1393">
                  <c:v>-0.13798701298701299</c:v>
                </c:pt>
                <c:pt idx="1394">
                  <c:v>7.2593167701863359E-2</c:v>
                </c:pt>
                <c:pt idx="1395">
                  <c:v>-0.21301576652130158</c:v>
                </c:pt>
                <c:pt idx="1396">
                  <c:v>0.38573508005822416</c:v>
                </c:pt>
                <c:pt idx="1397">
                  <c:v>-0.12186287192755497</c:v>
                </c:pt>
                <c:pt idx="1398">
                  <c:v>7.1684587813620068E-2</c:v>
                </c:pt>
                <c:pt idx="1399">
                  <c:v>-0.19607843137254902</c:v>
                </c:pt>
                <c:pt idx="1400">
                  <c:v>-0.27539267015706809</c:v>
                </c:pt>
                <c:pt idx="1401">
                  <c:v>0.75631313131313127</c:v>
                </c:pt>
                <c:pt idx="1402">
                  <c:v>0.1329639889196676</c:v>
                </c:pt>
                <c:pt idx="1403">
                  <c:v>0.8612143742255266</c:v>
                </c:pt>
                <c:pt idx="1404">
                  <c:v>-4.2979942693409739E-2</c:v>
                </c:pt>
                <c:pt idx="1405">
                  <c:v>1.2507906388361796</c:v>
                </c:pt>
                <c:pt idx="1406">
                  <c:v>0.11886792452830189</c:v>
                </c:pt>
                <c:pt idx="1407">
                  <c:v>8.9952392883988971E-2</c:v>
                </c:pt>
                <c:pt idx="1408">
                  <c:v>-0.23172987974098058</c:v>
                </c:pt>
                <c:pt idx="1409">
                  <c:v>-0.44740654882642711</c:v>
                </c:pt>
                <c:pt idx="1410">
                  <c:v>8.7534193044157868E-2</c:v>
                </c:pt>
                <c:pt idx="1411">
                  <c:v>0.3559063136456212</c:v>
                </c:pt>
                <c:pt idx="1412">
                  <c:v>0.32383419689119169</c:v>
                </c:pt>
                <c:pt idx="1413">
                  <c:v>3.992901508429459E-2</c:v>
                </c:pt>
                <c:pt idx="1414">
                  <c:v>-0.10882221227048813</c:v>
                </c:pt>
                <c:pt idx="1415">
                  <c:v>0.17581920903954804</c:v>
                </c:pt>
                <c:pt idx="1416">
                  <c:v>-0.10569777043765483</c:v>
                </c:pt>
                <c:pt idx="1417">
                  <c:v>-7.3546399691952258E-2</c:v>
                </c:pt>
                <c:pt idx="1418">
                  <c:v>7.8435830396726153E-3</c:v>
                </c:pt>
                <c:pt idx="1419">
                  <c:v>6.7664897649734643E-2</c:v>
                </c:pt>
                <c:pt idx="1420">
                  <c:v>-0.32702309132515084</c:v>
                </c:pt>
                <c:pt idx="1421">
                  <c:v>5.6253740275284264E-2</c:v>
                </c:pt>
                <c:pt idx="1422">
                  <c:v>0.25237505163155721</c:v>
                </c:pt>
                <c:pt idx="1423">
                  <c:v>-0.29649871904355252</c:v>
                </c:pt>
                <c:pt idx="1424">
                  <c:v>3.0857740585774059E-2</c:v>
                </c:pt>
                <c:pt idx="1425">
                  <c:v>0.2930867648639931</c:v>
                </c:pt>
                <c:pt idx="1426">
                  <c:v>-1.3050570962479609E-2</c:v>
                </c:pt>
                <c:pt idx="1427">
                  <c:v>0.37180185084376699</c:v>
                </c:pt>
                <c:pt idx="1428">
                  <c:v>-0.16337833160263066</c:v>
                </c:pt>
                <c:pt idx="1429">
                  <c:v>0.14355628058727568</c:v>
                </c:pt>
                <c:pt idx="1430">
                  <c:v>0.38466224231348789</c:v>
                </c:pt>
                <c:pt idx="1431">
                  <c:v>-0.34885793871866294</c:v>
                </c:pt>
                <c:pt idx="1432">
                  <c:v>5.0820199421035703E-2</c:v>
                </c:pt>
                <c:pt idx="1433">
                  <c:v>-0.49447077409162715</c:v>
                </c:pt>
                <c:pt idx="1434">
                  <c:v>-0.24856156501726123</c:v>
                </c:pt>
                <c:pt idx="1435">
                  <c:v>5.6555269922879174E-2</c:v>
                </c:pt>
                <c:pt idx="1436">
                  <c:v>0.45188118811881189</c:v>
                </c:pt>
                <c:pt idx="1437">
                  <c:v>-4.8082427017744706E-2</c:v>
                </c:pt>
                <c:pt idx="1438">
                  <c:v>2.7624309392265192E-2</c:v>
                </c:pt>
                <c:pt idx="1439">
                  <c:v>0.22229340166559897</c:v>
                </c:pt>
                <c:pt idx="1440">
                  <c:v>-0.66375344986200557</c:v>
                </c:pt>
                <c:pt idx="1441">
                  <c:v>-0.27045412759698473</c:v>
                </c:pt>
                <c:pt idx="1442">
                  <c:v>-1.0690246799524877E-2</c:v>
                </c:pt>
                <c:pt idx="1443">
                  <c:v>5.9371933267909717E-2</c:v>
                </c:pt>
                <c:pt idx="1444">
                  <c:v>-0.14396400899775055</c:v>
                </c:pt>
                <c:pt idx="1445">
                  <c:v>0</c:v>
                </c:pt>
                <c:pt idx="1446">
                  <c:v>-0.13726281792490916</c:v>
                </c:pt>
                <c:pt idx="1447">
                  <c:v>9.8866312503422968E-2</c:v>
                </c:pt>
                <c:pt idx="1448">
                  <c:v>-0.53959873284054916</c:v>
                </c:pt>
                <c:pt idx="1449">
                  <c:v>0.52188433819651958</c:v>
                </c:pt>
                <c:pt idx="1450">
                  <c:v>-0.16219369894982497</c:v>
                </c:pt>
                <c:pt idx="1451">
                  <c:v>0.37521190431343004</c:v>
                </c:pt>
                <c:pt idx="1452">
                  <c:v>-0.34947308459128451</c:v>
                </c:pt>
                <c:pt idx="1453">
                  <c:v>-8.461053957589755E-2</c:v>
                </c:pt>
                <c:pt idx="1454">
                  <c:v>0.14003759398496241</c:v>
                </c:pt>
                <c:pt idx="1455">
                  <c:v>0.16840926064227035</c:v>
                </c:pt>
                <c:pt idx="1456">
                  <c:v>-0.14923891462607544</c:v>
                </c:pt>
                <c:pt idx="1457">
                  <c:v>-0.4163934426229508</c:v>
                </c:pt>
                <c:pt idx="1458">
                  <c:v>-0.39939698492462311</c:v>
                </c:pt>
                <c:pt idx="1459">
                  <c:v>-2.911857292759706E-2</c:v>
                </c:pt>
                <c:pt idx="1460">
                  <c:v>-0.19866220735785953</c:v>
                </c:pt>
                <c:pt idx="1461">
                  <c:v>0.16142763588736084</c:v>
                </c:pt>
                <c:pt idx="1462">
                  <c:v>0.13583138173302109</c:v>
                </c:pt>
                <c:pt idx="1463">
                  <c:v>0.44938390915680115</c:v>
                </c:pt>
                <c:pt idx="1464">
                  <c:v>-0.31154611811546118</c:v>
                </c:pt>
                <c:pt idx="1465">
                  <c:v>0.12512750765045902</c:v>
                </c:pt>
                <c:pt idx="1466">
                  <c:v>5.3473591935130398E-2</c:v>
                </c:pt>
                <c:pt idx="1467">
                  <c:v>-0.37954545454545452</c:v>
                </c:pt>
                <c:pt idx="1468">
                  <c:v>-5.2864938608458388E-2</c:v>
                </c:pt>
                <c:pt idx="1469">
                  <c:v>0.16389684813753583</c:v>
                </c:pt>
                <c:pt idx="1470">
                  <c:v>0.16368616078620912</c:v>
                </c:pt>
                <c:pt idx="1471">
                  <c:v>-0.16146424517593644</c:v>
                </c:pt>
                <c:pt idx="1472">
                  <c:v>-0.14395604395604394</c:v>
                </c:pt>
                <c:pt idx="1473">
                  <c:v>0.37300275482093664</c:v>
                </c:pt>
                <c:pt idx="1474">
                  <c:v>-7.0181219110378917E-2</c:v>
                </c:pt>
                <c:pt idx="1475">
                  <c:v>-8.1909251620506773E-2</c:v>
                </c:pt>
                <c:pt idx="1476">
                  <c:v>-0.49067005937234948</c:v>
                </c:pt>
                <c:pt idx="1477">
                  <c:v>-0.13862660944206009</c:v>
                </c:pt>
                <c:pt idx="1478">
                  <c:v>0.24808858423411548</c:v>
                </c:pt>
                <c:pt idx="1479">
                  <c:v>-0.48203389830508475</c:v>
                </c:pt>
                <c:pt idx="1480">
                  <c:v>1.253251359659494E-2</c:v>
                </c:pt>
                <c:pt idx="1481">
                  <c:v>0.88974883177570097</c:v>
                </c:pt>
                <c:pt idx="1482">
                  <c:v>0.16393073982460085</c:v>
                </c:pt>
                <c:pt idx="1483">
                  <c:v>-0.26570477247502777</c:v>
                </c:pt>
                <c:pt idx="1484">
                  <c:v>-2.5403225806451612E-2</c:v>
                </c:pt>
                <c:pt idx="1485">
                  <c:v>-4.6763475264582823E-3</c:v>
                </c:pt>
                <c:pt idx="1486">
                  <c:v>-0.37221852591114069</c:v>
                </c:pt>
                <c:pt idx="1487">
                  <c:v>-0.61061946902654862</c:v>
                </c:pt>
                <c:pt idx="1488">
                  <c:v>-3.5003431708991076E-2</c:v>
                </c:pt>
                <c:pt idx="1489">
                  <c:v>0.15210249671484888</c:v>
                </c:pt>
                <c:pt idx="1490">
                  <c:v>-0.11244204018547141</c:v>
                </c:pt>
                <c:pt idx="1491">
                  <c:v>-0.30691056910569103</c:v>
                </c:pt>
                <c:pt idx="1492">
                  <c:v>1.1552660152008687</c:v>
                </c:pt>
                <c:pt idx="1493">
                  <c:v>0.71818395671606683</c:v>
                </c:pt>
                <c:pt idx="1494">
                  <c:v>0.20476190476190476</c:v>
                </c:pt>
                <c:pt idx="1495">
                  <c:v>0.19183673469387755</c:v>
                </c:pt>
                <c:pt idx="1496">
                  <c:v>3.6564625850340135E-2</c:v>
                </c:pt>
                <c:pt idx="1497">
                  <c:v>-9.4919039642657726E-3</c:v>
                </c:pt>
                <c:pt idx="1498">
                  <c:v>-6.8315996626370543E-2</c:v>
                </c:pt>
                <c:pt idx="1499">
                  <c:v>-0.19241773962804007</c:v>
                </c:pt>
                <c:pt idx="1500">
                  <c:v>9.9849094567404428E-2</c:v>
                </c:pt>
                <c:pt idx="1501">
                  <c:v>-0.11888111888111888</c:v>
                </c:pt>
                <c:pt idx="1502">
                  <c:v>0.23870967741935484</c:v>
                </c:pt>
                <c:pt idx="1503">
                  <c:v>0.19432743611345127</c:v>
                </c:pt>
                <c:pt idx="1504">
                  <c:v>-9.269610583193591E-2</c:v>
                </c:pt>
                <c:pt idx="1505">
                  <c:v>-0.3984247691472026</c:v>
                </c:pt>
                <c:pt idx="1506">
                  <c:v>0.81550570641479736</c:v>
                </c:pt>
                <c:pt idx="1507">
                  <c:v>-0.22125390218522373</c:v>
                </c:pt>
                <c:pt idx="1508">
                  <c:v>-0.10346935656426716</c:v>
                </c:pt>
                <c:pt idx="1509">
                  <c:v>-0.51626016260162599</c:v>
                </c:pt>
                <c:pt idx="1510">
                  <c:v>0.26309324399776662</c:v>
                </c:pt>
                <c:pt idx="1511">
                  <c:v>-0.27114621430238894</c:v>
                </c:pt>
                <c:pt idx="1512">
                  <c:v>2.8142761107376398E-2</c:v>
                </c:pt>
                <c:pt idx="1513">
                  <c:v>-0.12814012445263886</c:v>
                </c:pt>
                <c:pt idx="1514">
                  <c:v>-0.10609072835712995</c:v>
                </c:pt>
                <c:pt idx="1515">
                  <c:v>6.3263408081016839E-2</c:v>
                </c:pt>
                <c:pt idx="1516">
                  <c:v>-0.48962183679272109</c:v>
                </c:pt>
                <c:pt idx="1517">
                  <c:v>-0.17315766613580424</c:v>
                </c:pt>
                <c:pt idx="1518">
                  <c:v>-0.43606308189245679</c:v>
                </c:pt>
                <c:pt idx="1519">
                  <c:v>-0.25324180015255532</c:v>
                </c:pt>
                <c:pt idx="1520">
                  <c:v>-0.21532822828719156</c:v>
                </c:pt>
                <c:pt idx="1521">
                  <c:v>-0.12337777777777778</c:v>
                </c:pt>
                <c:pt idx="1522">
                  <c:v>-0.11168340183479875</c:v>
                </c:pt>
                <c:pt idx="1523">
                  <c:v>0.19702733164271627</c:v>
                </c:pt>
                <c:pt idx="1524">
                  <c:v>-9.9158433955360406E-2</c:v>
                </c:pt>
                <c:pt idx="1525">
                  <c:v>-0.11692170554152428</c:v>
                </c:pt>
                <c:pt idx="1526">
                  <c:v>0.57595207531022674</c:v>
                </c:pt>
                <c:pt idx="1527">
                  <c:v>-0.61490885416666663</c:v>
                </c:pt>
                <c:pt idx="1528">
                  <c:v>-0.22266984068851858</c:v>
                </c:pt>
                <c:pt idx="1529">
                  <c:v>-0.4578899361508057</c:v>
                </c:pt>
                <c:pt idx="1530">
                  <c:v>-0.22383295651017424</c:v>
                </c:pt>
                <c:pt idx="1531">
                  <c:v>-0.24363050058561367</c:v>
                </c:pt>
                <c:pt idx="1532">
                  <c:v>8.7599155395765571E-2</c:v>
                </c:pt>
                <c:pt idx="1533">
                  <c:v>-5.9571238854107381E-2</c:v>
                </c:pt>
                <c:pt idx="1534">
                  <c:v>-0.26551189245087903</c:v>
                </c:pt>
                <c:pt idx="1535">
                  <c:v>-6.59610118925988E-2</c:v>
                </c:pt>
                <c:pt idx="1536">
                  <c:v>-0.26574500768049153</c:v>
                </c:pt>
                <c:pt idx="1537">
                  <c:v>-0.25036572622779518</c:v>
                </c:pt>
                <c:pt idx="1538">
                  <c:v>-0.13712919700097795</c:v>
                </c:pt>
                <c:pt idx="1539">
                  <c:v>0.11281386302015796</c:v>
                </c:pt>
                <c:pt idx="1540">
                  <c:v>-0.34200542005420054</c:v>
                </c:pt>
                <c:pt idx="1541">
                  <c:v>-0.12679981421272643</c:v>
                </c:pt>
                <c:pt idx="1542">
                  <c:v>-0.13844810016013975</c:v>
                </c:pt>
                <c:pt idx="1543">
                  <c:v>-0.23219058686809993</c:v>
                </c:pt>
                <c:pt idx="1544">
                  <c:v>-0.27427485331790763</c:v>
                </c:pt>
                <c:pt idx="1545">
                  <c:v>0.36264480484762074</c:v>
                </c:pt>
                <c:pt idx="1546">
                  <c:v>0.1399988467969786</c:v>
                </c:pt>
                <c:pt idx="1547">
                  <c:v>-0.26030799801291604</c:v>
                </c:pt>
                <c:pt idx="1548">
                  <c:v>2.5509110396570205E-2</c:v>
                </c:pt>
                <c:pt idx="1549">
                  <c:v>-0.11581920903954802</c:v>
                </c:pt>
                <c:pt idx="1550">
                  <c:v>-0.28261668504226389</c:v>
                </c:pt>
                <c:pt idx="1551">
                  <c:v>8.1463414634146344E-2</c:v>
                </c:pt>
                <c:pt idx="1552">
                  <c:v>0.2851985559566787</c:v>
                </c:pt>
                <c:pt idx="1553">
                  <c:v>-0.22202643171806166</c:v>
                </c:pt>
                <c:pt idx="1554">
                  <c:v>-0.18557016202996027</c:v>
                </c:pt>
                <c:pt idx="1555">
                  <c:v>-0.10105800802626778</c:v>
                </c:pt>
                <c:pt idx="1556">
                  <c:v>-0.12579281183932348</c:v>
                </c:pt>
                <c:pt idx="1557">
                  <c:v>-0.15714285714285714</c:v>
                </c:pt>
                <c:pt idx="1558">
                  <c:v>-0.18414322250639387</c:v>
                </c:pt>
                <c:pt idx="1559">
                  <c:v>-0.34661354581673309</c:v>
                </c:pt>
                <c:pt idx="1560">
                  <c:v>0.16921768707482993</c:v>
                </c:pt>
                <c:pt idx="1561">
                  <c:v>0.89918256130790186</c:v>
                </c:pt>
                <c:pt idx="1562">
                  <c:v>0.46827477713686416</c:v>
                </c:pt>
                <c:pt idx="1563">
                  <c:v>8.0571428571428572E-2</c:v>
                </c:pt>
                <c:pt idx="1564">
                  <c:v>-0.23268206039076378</c:v>
                </c:pt>
                <c:pt idx="1565">
                  <c:v>-0.53078556263269638</c:v>
                </c:pt>
                <c:pt idx="1566">
                  <c:v>-3.5066505441354291E-2</c:v>
                </c:pt>
                <c:pt idx="1567">
                  <c:v>-0.1704749679075738</c:v>
                </c:pt>
                <c:pt idx="1568">
                  <c:v>-0.34425155584670813</c:v>
                </c:pt>
                <c:pt idx="1569">
                  <c:v>-0.5721040189125296</c:v>
                </c:pt>
                <c:pt idx="1570">
                  <c:v>-0.10261780104712041</c:v>
                </c:pt>
                <c:pt idx="1571">
                  <c:v>-0.353904282115869</c:v>
                </c:pt>
                <c:pt idx="1572">
                  <c:v>0.19391634980988592</c:v>
                </c:pt>
                <c:pt idx="1573">
                  <c:v>-0.34955089820359281</c:v>
                </c:pt>
                <c:pt idx="1574">
                  <c:v>-9.9483204134366926E-2</c:v>
                </c:pt>
                <c:pt idx="1575">
                  <c:v>-0.53631284916201116</c:v>
                </c:pt>
                <c:pt idx="1576">
                  <c:v>-0.46450060168471718</c:v>
                </c:pt>
                <c:pt idx="1577">
                  <c:v>-0.45147679324894513</c:v>
                </c:pt>
                <c:pt idx="1578">
                  <c:v>-0.21520565018695473</c:v>
                </c:pt>
                <c:pt idx="1579">
                  <c:v>-0.47058823529411764</c:v>
                </c:pt>
                <c:pt idx="1580">
                  <c:v>-0.48115942028985509</c:v>
                </c:pt>
                <c:pt idx="1581">
                  <c:v>-0.21347816448681001</c:v>
                </c:pt>
                <c:pt idx="1582">
                  <c:v>4.1916167664670656E-2</c:v>
                </c:pt>
                <c:pt idx="1583">
                  <c:v>-0.36</c:v>
                </c:pt>
                <c:pt idx="1584">
                  <c:v>-0.14000000000000001</c:v>
                </c:pt>
                <c:pt idx="1585">
                  <c:v>2.37741456166419E-3</c:v>
                </c:pt>
                <c:pt idx="1586">
                  <c:v>0.62015503875968991</c:v>
                </c:pt>
                <c:pt idx="1587">
                  <c:v>-0.15789473684210525</c:v>
                </c:pt>
                <c:pt idx="1588">
                  <c:v>-8.2802547770700632E-2</c:v>
                </c:pt>
                <c:pt idx="1589">
                  <c:v>-0.52398523985239853</c:v>
                </c:pt>
                <c:pt idx="1590">
                  <c:v>0.23222060957910015</c:v>
                </c:pt>
                <c:pt idx="1591">
                  <c:v>-0.24012393493415957</c:v>
                </c:pt>
                <c:pt idx="1592">
                  <c:v>-0.18869731800766285</c:v>
                </c:pt>
                <c:pt idx="1593">
                  <c:v>0.2748502994011976</c:v>
                </c:pt>
                <c:pt idx="1594">
                  <c:v>-0.11630602782071098</c:v>
                </c:pt>
                <c:pt idx="1595">
                  <c:v>-0.16745283018867924</c:v>
                </c:pt>
                <c:pt idx="1596">
                  <c:v>-0.33140376266280752</c:v>
                </c:pt>
                <c:pt idx="1597">
                  <c:v>-0.40444015444015446</c:v>
                </c:pt>
                <c:pt idx="1598">
                  <c:v>-0.16020025031289112</c:v>
                </c:pt>
                <c:pt idx="1599">
                  <c:v>2.6813337916809902E-2</c:v>
                </c:pt>
                <c:pt idx="1600">
                  <c:v>1.0316139767054908E-2</c:v>
                </c:pt>
                <c:pt idx="1601">
                  <c:v>-0.33141762452107282</c:v>
                </c:pt>
                <c:pt idx="1602">
                  <c:v>-0.38943488943488941</c:v>
                </c:pt>
                <c:pt idx="1603">
                  <c:v>-0.1309255079006772</c:v>
                </c:pt>
                <c:pt idx="1604">
                  <c:v>-0.40019193857965452</c:v>
                </c:pt>
                <c:pt idx="1605">
                  <c:v>-0.20499052432090967</c:v>
                </c:pt>
                <c:pt idx="1606">
                  <c:v>6.0147122457810474E-2</c:v>
                </c:pt>
                <c:pt idx="1607">
                  <c:v>-9.9549549549549546E-2</c:v>
                </c:pt>
                <c:pt idx="1608">
                  <c:v>-0.25792296440760604</c:v>
                </c:pt>
                <c:pt idx="1609">
                  <c:v>-8.9561855670103094E-2</c:v>
                </c:pt>
                <c:pt idx="1610">
                  <c:v>-0.33015199717214566</c:v>
                </c:pt>
                <c:pt idx="1611">
                  <c:v>-0.34564431955038138</c:v>
                </c:pt>
                <c:pt idx="1612">
                  <c:v>0.19607843137254902</c:v>
                </c:pt>
                <c:pt idx="1613">
                  <c:v>-0.42594859241126071</c:v>
                </c:pt>
                <c:pt idx="1614">
                  <c:v>0.14105339105339104</c:v>
                </c:pt>
                <c:pt idx="1615">
                  <c:v>-0.31136220966729439</c:v>
                </c:pt>
                <c:pt idx="1616">
                  <c:v>-0.33997220935618344</c:v>
                </c:pt>
                <c:pt idx="1617">
                  <c:v>-0.20884146341463414</c:v>
                </c:pt>
                <c:pt idx="1618">
                  <c:v>-0.28636779505946935</c:v>
                </c:pt>
                <c:pt idx="1619">
                  <c:v>-0.24263913824057451</c:v>
                </c:pt>
                <c:pt idx="1620">
                  <c:v>0.32667270286303041</c:v>
                </c:pt>
                <c:pt idx="1621">
                  <c:v>-0.26530403963556065</c:v>
                </c:pt>
                <c:pt idx="1622">
                  <c:v>0.36716371765601219</c:v>
                </c:pt>
                <c:pt idx="1623">
                  <c:v>0.19370345932698652</c:v>
                </c:pt>
                <c:pt idx="1624">
                  <c:v>0.50396196513470681</c:v>
                </c:pt>
                <c:pt idx="1625">
                  <c:v>-2.9266281945589449E-2</c:v>
                </c:pt>
                <c:pt idx="1626">
                  <c:v>0.67589476904252066</c:v>
                </c:pt>
                <c:pt idx="1627">
                  <c:v>-0.25131810193321619</c:v>
                </c:pt>
                <c:pt idx="1628">
                  <c:v>1.0387892221375632</c:v>
                </c:pt>
                <c:pt idx="1629">
                  <c:v>-0.22754732178815948</c:v>
                </c:pt>
                <c:pt idx="1630">
                  <c:v>0.64836776014601893</c:v>
                </c:pt>
                <c:pt idx="1631">
                  <c:v>0.27074803223213117</c:v>
                </c:pt>
                <c:pt idx="1632">
                  <c:v>-0.14053254437869822</c:v>
                </c:pt>
                <c:pt idx="1633">
                  <c:v>0.48197016882478283</c:v>
                </c:pt>
                <c:pt idx="1634">
                  <c:v>0.31961662075298441</c:v>
                </c:pt>
                <c:pt idx="1635">
                  <c:v>0.22436981557542079</c:v>
                </c:pt>
                <c:pt idx="1636">
                  <c:v>-3.1996394772420007E-2</c:v>
                </c:pt>
                <c:pt idx="1637">
                  <c:v>-0.40568475452196384</c:v>
                </c:pt>
                <c:pt idx="1638">
                  <c:v>-0.35678391959798994</c:v>
                </c:pt>
                <c:pt idx="1639">
                  <c:v>-0.30537921817574343</c:v>
                </c:pt>
                <c:pt idx="1640">
                  <c:v>0.11550632911392406</c:v>
                </c:pt>
                <c:pt idx="1641">
                  <c:v>8.2323232323232326E-2</c:v>
                </c:pt>
                <c:pt idx="1642">
                  <c:v>-0.21080791867308721</c:v>
                </c:pt>
                <c:pt idx="1643">
                  <c:v>-0.14310051107325383</c:v>
                </c:pt>
                <c:pt idx="1644">
                  <c:v>7.3905109489051102E-2</c:v>
                </c:pt>
                <c:pt idx="1645">
                  <c:v>-0.30371049015116813</c:v>
                </c:pt>
                <c:pt idx="1646">
                  <c:v>7.0699838911759447E-2</c:v>
                </c:pt>
                <c:pt idx="1647">
                  <c:v>0.2765133171912833</c:v>
                </c:pt>
                <c:pt idx="1648">
                  <c:v>0.28546099290780141</c:v>
                </c:pt>
                <c:pt idx="1649">
                  <c:v>2.9447852760736196E-2</c:v>
                </c:pt>
                <c:pt idx="1650">
                  <c:v>0.31301289566236812</c:v>
                </c:pt>
                <c:pt idx="1651">
                  <c:v>-5.5653710247349823E-2</c:v>
                </c:pt>
                <c:pt idx="1652">
                  <c:v>-0.27434170238824251</c:v>
                </c:pt>
                <c:pt idx="1653">
                  <c:v>-1.3226957799706068E-2</c:v>
                </c:pt>
                <c:pt idx="1654">
                  <c:v>-9.1160220994475141E-2</c:v>
                </c:pt>
                <c:pt idx="1655">
                  <c:v>8.7772874473547327E-2</c:v>
                </c:pt>
                <c:pt idx="1656">
                  <c:v>-0.24355414518048393</c:v>
                </c:pt>
                <c:pt idx="1657">
                  <c:v>0.33034894398530762</c:v>
                </c:pt>
                <c:pt idx="1658">
                  <c:v>7.9919678714859443E-2</c:v>
                </c:pt>
                <c:pt idx="1659">
                  <c:v>0.12971393626418429</c:v>
                </c:pt>
                <c:pt idx="1660">
                  <c:v>2.6323486399532026E-2</c:v>
                </c:pt>
                <c:pt idx="1661">
                  <c:v>0.1786854709952102</c:v>
                </c:pt>
                <c:pt idx="1662">
                  <c:v>-0.2158130283441074</c:v>
                </c:pt>
                <c:pt idx="1663">
                  <c:v>-1.7609078458227352E-2</c:v>
                </c:pt>
                <c:pt idx="1664">
                  <c:v>0.81769662921348318</c:v>
                </c:pt>
                <c:pt idx="1665">
                  <c:v>0.21609403254972875</c:v>
                </c:pt>
                <c:pt idx="1666">
                  <c:v>-0.13001215066828675</c:v>
                </c:pt>
                <c:pt idx="1667">
                  <c:v>-4.9261083743842367E-2</c:v>
                </c:pt>
                <c:pt idx="1668">
                  <c:v>-0.29148418491484185</c:v>
                </c:pt>
                <c:pt idx="1669">
                  <c:v>6.7815661296365681E-2</c:v>
                </c:pt>
                <c:pt idx="1670">
                  <c:v>3.1127313516545147E-2</c:v>
                </c:pt>
                <c:pt idx="1671">
                  <c:v>6.9449442245412024E-2</c:v>
                </c:pt>
                <c:pt idx="1672">
                  <c:v>6.1302681992337162E-2</c:v>
                </c:pt>
                <c:pt idx="1673">
                  <c:v>-6.5747613997879109E-2</c:v>
                </c:pt>
                <c:pt idx="1674">
                  <c:v>0.10156971375807941</c:v>
                </c:pt>
                <c:pt idx="1675">
                  <c:v>0.95816430020283971</c:v>
                </c:pt>
                <c:pt idx="1676">
                  <c:v>-9.163701067615658E-2</c:v>
                </c:pt>
                <c:pt idx="1677">
                  <c:v>-1.9996748496179485E-2</c:v>
                </c:pt>
                <c:pt idx="1678">
                  <c:v>0.11671243624950961</c:v>
                </c:pt>
                <c:pt idx="1679">
                  <c:v>0.72552232691519869</c:v>
                </c:pt>
                <c:pt idx="1680">
                  <c:v>0.28368506493506496</c:v>
                </c:pt>
                <c:pt idx="1681">
                  <c:v>0.74028321783669782</c:v>
                </c:pt>
                <c:pt idx="1682">
                  <c:v>-4.8387096774193547E-2</c:v>
                </c:pt>
                <c:pt idx="1683">
                  <c:v>-4.7503045066991476E-2</c:v>
                </c:pt>
                <c:pt idx="1684">
                  <c:v>-0.44608171466845276</c:v>
                </c:pt>
                <c:pt idx="1685">
                  <c:v>-0.41630094043887145</c:v>
                </c:pt>
                <c:pt idx="1686">
                  <c:v>-0.20385367215861491</c:v>
                </c:pt>
                <c:pt idx="1687">
                  <c:v>-0.24941815360744762</c:v>
                </c:pt>
                <c:pt idx="1688">
                  <c:v>0.59309410968178744</c:v>
                </c:pt>
                <c:pt idx="1689">
                  <c:v>0.89203539823008848</c:v>
                </c:pt>
                <c:pt idx="1690">
                  <c:v>5.6994818652849742E-2</c:v>
                </c:pt>
                <c:pt idx="1691">
                  <c:v>4.4490789016336463E-2</c:v>
                </c:pt>
                <c:pt idx="1692">
                  <c:v>0.23094795539033458</c:v>
                </c:pt>
                <c:pt idx="1693">
                  <c:v>0.24627754615842765</c:v>
                </c:pt>
                <c:pt idx="1694">
                  <c:v>0.17909238249594814</c:v>
                </c:pt>
                <c:pt idx="1695">
                  <c:v>-0.1986491855383393</c:v>
                </c:pt>
                <c:pt idx="1696">
                  <c:v>0.22448979591836735</c:v>
                </c:pt>
                <c:pt idx="1697">
                  <c:v>-0.41626794258373206</c:v>
                </c:pt>
                <c:pt idx="1698">
                  <c:v>0.46276048967386224</c:v>
                </c:pt>
                <c:pt idx="1699">
                  <c:v>-9.9818511796733206E-2</c:v>
                </c:pt>
                <c:pt idx="1700">
                  <c:v>0.2962252079334613</c:v>
                </c:pt>
                <c:pt idx="1701">
                  <c:v>-3.54978354978355E-2</c:v>
                </c:pt>
                <c:pt idx="1702">
                  <c:v>0.21149545251230059</c:v>
                </c:pt>
                <c:pt idx="1703">
                  <c:v>2.5078369905956112E-2</c:v>
                </c:pt>
                <c:pt idx="1704">
                  <c:v>0.52631578947368418</c:v>
                </c:pt>
                <c:pt idx="1705">
                  <c:v>0.4958371877890842</c:v>
                </c:pt>
                <c:pt idx="1706">
                  <c:v>0.41511627906976745</c:v>
                </c:pt>
                <c:pt idx="1707">
                  <c:v>0.36082474226804123</c:v>
                </c:pt>
                <c:pt idx="1708">
                  <c:v>0.57056562328390992</c:v>
                </c:pt>
                <c:pt idx="1709">
                  <c:v>-1.098901098901099E-2</c:v>
                </c:pt>
                <c:pt idx="1710">
                  <c:v>0.6806451612903226</c:v>
                </c:pt>
                <c:pt idx="1711">
                  <c:v>-1.556420233463035E-2</c:v>
                </c:pt>
                <c:pt idx="1712">
                  <c:v>-0.13500720312821568</c:v>
                </c:pt>
                <c:pt idx="1713">
                  <c:v>0.24599542334096111</c:v>
                </c:pt>
                <c:pt idx="1714">
                  <c:v>4.0554683411826269E-2</c:v>
                </c:pt>
                <c:pt idx="1715">
                  <c:v>0.80448717948717952</c:v>
                </c:pt>
                <c:pt idx="1716">
                  <c:v>0.33339820942000781</c:v>
                </c:pt>
                <c:pt idx="1717">
                  <c:v>-0.10078219013237064</c:v>
                </c:pt>
                <c:pt idx="1718">
                  <c:v>0.15065274151436031</c:v>
                </c:pt>
                <c:pt idx="1719">
                  <c:v>-0.24571428571428572</c:v>
                </c:pt>
                <c:pt idx="1720">
                  <c:v>7.7883908890521672E-2</c:v>
                </c:pt>
                <c:pt idx="1721">
                  <c:v>0.47769516728624534</c:v>
                </c:pt>
                <c:pt idx="1722">
                  <c:v>0.58588104502501392</c:v>
                </c:pt>
                <c:pt idx="1723">
                  <c:v>-2.0637769188293759E-2</c:v>
                </c:pt>
                <c:pt idx="1724">
                  <c:v>3.5322777101096221E-2</c:v>
                </c:pt>
                <c:pt idx="1725">
                  <c:v>0.13379469434832755</c:v>
                </c:pt>
                <c:pt idx="1726">
                  <c:v>0.39521674140508223</c:v>
                </c:pt>
                <c:pt idx="1727">
                  <c:v>0.18748213775364389</c:v>
                </c:pt>
                <c:pt idx="1728">
                  <c:v>-0.28172942817294283</c:v>
                </c:pt>
                <c:pt idx="1729">
                  <c:v>0.29497568881685576</c:v>
                </c:pt>
                <c:pt idx="1730">
                  <c:v>-4.945316214931051E-2</c:v>
                </c:pt>
                <c:pt idx="1731">
                  <c:v>0.93667068757539207</c:v>
                </c:pt>
                <c:pt idx="1732">
                  <c:v>-0.35429262394195887</c:v>
                </c:pt>
                <c:pt idx="1733">
                  <c:v>-0.23947750362844702</c:v>
                </c:pt>
                <c:pt idx="1734">
                  <c:v>-0.25613234455219624</c:v>
                </c:pt>
                <c:pt idx="1735">
                  <c:v>5.5653399084184575E-2</c:v>
                </c:pt>
                <c:pt idx="1736">
                  <c:v>-4.1562759767248547E-3</c:v>
                </c:pt>
                <c:pt idx="1737">
                  <c:v>8.6800000000000002E-2</c:v>
                </c:pt>
                <c:pt idx="1738">
                  <c:v>-0.68357487922705318</c:v>
                </c:pt>
                <c:pt idx="1739">
                  <c:v>0.23603441633491717</c:v>
                </c:pt>
                <c:pt idx="1740">
                  <c:v>-0.26527331189710612</c:v>
                </c:pt>
                <c:pt idx="1741">
                  <c:v>0.62889273356401387</c:v>
                </c:pt>
                <c:pt idx="1742">
                  <c:v>-0.13606993538578488</c:v>
                </c:pt>
                <c:pt idx="1743">
                  <c:v>2.0383693045563551E-2</c:v>
                </c:pt>
                <c:pt idx="1744">
                  <c:v>8.7818003913894327E-2</c:v>
                </c:pt>
                <c:pt idx="1745">
                  <c:v>-9.0372556252305419E-2</c:v>
                </c:pt>
                <c:pt idx="1746">
                  <c:v>-0.10497737556561086</c:v>
                </c:pt>
                <c:pt idx="1747">
                  <c:v>-0.21403564608529599</c:v>
                </c:pt>
                <c:pt idx="1748">
                  <c:v>0.79020979020979021</c:v>
                </c:pt>
                <c:pt idx="1749">
                  <c:v>-0.25855365474339037</c:v>
                </c:pt>
                <c:pt idx="1750">
                  <c:v>-0.30252100840336132</c:v>
                </c:pt>
                <c:pt idx="1751">
                  <c:v>0.18831856906709618</c:v>
                </c:pt>
                <c:pt idx="1752">
                  <c:v>-0.11564339781328847</c:v>
                </c:pt>
                <c:pt idx="1753">
                  <c:v>0.23916730917501927</c:v>
                </c:pt>
                <c:pt idx="1754">
                  <c:v>-9.1205211726384364E-2</c:v>
                </c:pt>
                <c:pt idx="1755">
                  <c:v>-6.475963448549861E-2</c:v>
                </c:pt>
                <c:pt idx="1756">
                  <c:v>0.8269375470278405</c:v>
                </c:pt>
                <c:pt idx="1757">
                  <c:v>0.17189631650750342</c:v>
                </c:pt>
                <c:pt idx="1758">
                  <c:v>0.28364768357443693</c:v>
                </c:pt>
                <c:pt idx="1759">
                  <c:v>5.9914841849148422E-2</c:v>
                </c:pt>
                <c:pt idx="1760">
                  <c:v>7.8166102968808715E-2</c:v>
                </c:pt>
                <c:pt idx="1761">
                  <c:v>-0.2637210907835692</c:v>
                </c:pt>
                <c:pt idx="1762">
                  <c:v>0.30384836300976448</c:v>
                </c:pt>
                <c:pt idx="1763">
                  <c:v>0.94955489614243327</c:v>
                </c:pt>
                <c:pt idx="1764">
                  <c:v>-9.7443815405729967E-2</c:v>
                </c:pt>
                <c:pt idx="1765">
                  <c:v>0.7303370786516854</c:v>
                </c:pt>
                <c:pt idx="1766">
                  <c:v>-0.20381807973048849</c:v>
                </c:pt>
                <c:pt idx="1767">
                  <c:v>-0.14266587325200833</c:v>
                </c:pt>
                <c:pt idx="1768">
                  <c:v>-8.7621359223300971E-2</c:v>
                </c:pt>
                <c:pt idx="1769">
                  <c:v>-0.40174672489082969</c:v>
                </c:pt>
                <c:pt idx="1770">
                  <c:v>0.14793328498912256</c:v>
                </c:pt>
                <c:pt idx="1771">
                  <c:v>-0.19420671494404212</c:v>
                </c:pt>
                <c:pt idx="1772">
                  <c:v>2.8795811518324606E-2</c:v>
                </c:pt>
                <c:pt idx="1773">
                  <c:v>0.22580062333438727</c:v>
                </c:pt>
                <c:pt idx="1774">
                  <c:v>-0.27868852459016391</c:v>
                </c:pt>
                <c:pt idx="1775">
                  <c:v>-0.34375</c:v>
                </c:pt>
                <c:pt idx="1776">
                  <c:v>-0.43643017353323105</c:v>
                </c:pt>
                <c:pt idx="1777">
                  <c:v>-0.41281138790035588</c:v>
                </c:pt>
                <c:pt idx="1778">
                  <c:v>-0.299919322307382</c:v>
                </c:pt>
                <c:pt idx="1779">
                  <c:v>-0.251465756072418</c:v>
                </c:pt>
                <c:pt idx="1780">
                  <c:v>0.85733558178752112</c:v>
                </c:pt>
                <c:pt idx="1781">
                  <c:v>-0.42488716956802064</c:v>
                </c:pt>
                <c:pt idx="1782">
                  <c:v>-0.54761904761904767</c:v>
                </c:pt>
                <c:pt idx="1783">
                  <c:v>-0.50656131595970799</c:v>
                </c:pt>
                <c:pt idx="1784">
                  <c:v>-0.33443708609271522</c:v>
                </c:pt>
                <c:pt idx="1785">
                  <c:v>-0.4352824578790882</c:v>
                </c:pt>
                <c:pt idx="1786">
                  <c:v>3.0501930501930501E-2</c:v>
                </c:pt>
                <c:pt idx="1787">
                  <c:v>-0.50197628458498023</c:v>
                </c:pt>
                <c:pt idx="1788">
                  <c:v>-7.8178368121442118E-2</c:v>
                </c:pt>
                <c:pt idx="1789">
                  <c:v>0.19346938775510203</c:v>
                </c:pt>
                <c:pt idx="1790">
                  <c:v>-0.35189468066180396</c:v>
                </c:pt>
                <c:pt idx="1791">
                  <c:v>0.34024994105163875</c:v>
                </c:pt>
                <c:pt idx="1792">
                  <c:v>0.45146627565982406</c:v>
                </c:pt>
                <c:pt idx="1793">
                  <c:v>5.4119061936259774E-2</c:v>
                </c:pt>
                <c:pt idx="1794">
                  <c:v>4.1431261770244823E-2</c:v>
                </c:pt>
                <c:pt idx="1795">
                  <c:v>0.6945193171608266</c:v>
                </c:pt>
                <c:pt idx="1796">
                  <c:v>-0.32805842970176508</c:v>
                </c:pt>
                <c:pt idx="1797">
                  <c:v>-0.14123159303882196</c:v>
                </c:pt>
                <c:pt idx="1798">
                  <c:v>-0.26856435643564358</c:v>
                </c:pt>
                <c:pt idx="1799">
                  <c:v>-2.2665457842248413E-4</c:v>
                </c:pt>
                <c:pt idx="1800">
                  <c:v>-0.27584763499372122</c:v>
                </c:pt>
                <c:pt idx="1801">
                  <c:v>-0.25647899910634497</c:v>
                </c:pt>
                <c:pt idx="1802">
                  <c:v>-0.51004683486931557</c:v>
                </c:pt>
                <c:pt idx="1803">
                  <c:v>-0.14819506016466119</c:v>
                </c:pt>
                <c:pt idx="1804">
                  <c:v>0.24604316546762589</c:v>
                </c:pt>
                <c:pt idx="1805">
                  <c:v>-8.0628453038674039E-2</c:v>
                </c:pt>
                <c:pt idx="1806">
                  <c:v>-0.49050040139149048</c:v>
                </c:pt>
                <c:pt idx="1807">
                  <c:v>0.24070021881838075</c:v>
                </c:pt>
                <c:pt idx="1808">
                  <c:v>-0.41047503045066991</c:v>
                </c:pt>
                <c:pt idx="1809">
                  <c:v>-0.21115745568300312</c:v>
                </c:pt>
                <c:pt idx="1810">
                  <c:v>-0.24353876739562624</c:v>
                </c:pt>
                <c:pt idx="1811">
                  <c:v>-0.19381443298969073</c:v>
                </c:pt>
                <c:pt idx="1812">
                  <c:v>1.968</c:v>
                </c:pt>
                <c:pt idx="1813">
                  <c:v>-0.10155350978135788</c:v>
                </c:pt>
                <c:pt idx="1814">
                  <c:v>1.812043795620438</c:v>
                </c:pt>
                <c:pt idx="1815">
                  <c:v>-5.6950398040416413E-2</c:v>
                </c:pt>
                <c:pt idx="1816">
                  <c:v>-0.42638888888888887</c:v>
                </c:pt>
                <c:pt idx="1817">
                  <c:v>-0.11017436290477103</c:v>
                </c:pt>
                <c:pt idx="1818">
                  <c:v>-0.46479750778816198</c:v>
                </c:pt>
                <c:pt idx="1819">
                  <c:v>-0.40763546798029554</c:v>
                </c:pt>
                <c:pt idx="1820">
                  <c:v>-0.36648122392211407</c:v>
                </c:pt>
                <c:pt idx="1821">
                  <c:v>0.54625550660792954</c:v>
                </c:pt>
                <c:pt idx="1822">
                  <c:v>-2.1325209444021324E-2</c:v>
                </c:pt>
                <c:pt idx="1823">
                  <c:v>-0.34311512415349887</c:v>
                </c:pt>
                <c:pt idx="1824">
                  <c:v>-0.13236814891416754</c:v>
                </c:pt>
                <c:pt idx="1825">
                  <c:v>-0.32424242424242422</c:v>
                </c:pt>
                <c:pt idx="1826">
                  <c:v>-0.24880239520958083</c:v>
                </c:pt>
                <c:pt idx="1827">
                  <c:v>-0.31827956989247314</c:v>
                </c:pt>
                <c:pt idx="1828">
                  <c:v>-0.21144674085850557</c:v>
                </c:pt>
                <c:pt idx="1829">
                  <c:v>-8.3858042358328569E-2</c:v>
                </c:pt>
                <c:pt idx="1830">
                  <c:v>-0.28544706322484098</c:v>
                </c:pt>
                <c:pt idx="1831">
                  <c:v>0.99538816295157573</c:v>
                </c:pt>
                <c:pt idx="1832">
                  <c:v>0.12768701633705934</c:v>
                </c:pt>
                <c:pt idx="1833">
                  <c:v>-0.15825091098386257</c:v>
                </c:pt>
                <c:pt idx="1834">
                  <c:v>-6.7242162653339391E-2</c:v>
                </c:pt>
                <c:pt idx="1835">
                  <c:v>0.92610038610038614</c:v>
                </c:pt>
                <c:pt idx="1836">
                  <c:v>-0.19147982062780269</c:v>
                </c:pt>
                <c:pt idx="1837">
                  <c:v>-0.38225255972696248</c:v>
                </c:pt>
                <c:pt idx="1838">
                  <c:v>0.84966649563878915</c:v>
                </c:pt>
                <c:pt idx="1839">
                  <c:v>-0.4456781447645819</c:v>
                </c:pt>
                <c:pt idx="1840">
                  <c:v>-0.46543359611885993</c:v>
                </c:pt>
                <c:pt idx="1841">
                  <c:v>-0.36868327402135231</c:v>
                </c:pt>
                <c:pt idx="1842">
                  <c:v>-0.12979562567228398</c:v>
                </c:pt>
                <c:pt idx="1843">
                  <c:v>-0.10606060606060606</c:v>
                </c:pt>
                <c:pt idx="1844">
                  <c:v>-0.31308703819661865</c:v>
                </c:pt>
                <c:pt idx="1845">
                  <c:v>-0.32258064516129031</c:v>
                </c:pt>
                <c:pt idx="1846">
                  <c:v>-0.396078431372549</c:v>
                </c:pt>
                <c:pt idx="1847">
                  <c:v>6.1679040548258138E-2</c:v>
                </c:pt>
                <c:pt idx="1848">
                  <c:v>-0.135037510419561</c:v>
                </c:pt>
                <c:pt idx="1849">
                  <c:v>-0.11317135549872123</c:v>
                </c:pt>
                <c:pt idx="1850">
                  <c:v>-0.33073761626649362</c:v>
                </c:pt>
                <c:pt idx="1851">
                  <c:v>0.10139235987147448</c:v>
                </c:pt>
                <c:pt idx="1852">
                  <c:v>-0.76890785699293362</c:v>
                </c:pt>
                <c:pt idx="1853">
                  <c:v>-0.31989247311827956</c:v>
                </c:pt>
                <c:pt idx="1854">
                  <c:v>0.96986647419704075</c:v>
                </c:pt>
                <c:pt idx="1855">
                  <c:v>-0.64295774647887327</c:v>
                </c:pt>
                <c:pt idx="1856">
                  <c:v>0.3253658536585366</c:v>
                </c:pt>
                <c:pt idx="1857">
                  <c:v>0.19930374238468232</c:v>
                </c:pt>
                <c:pt idx="1858">
                  <c:v>-7.991266375545851E-2</c:v>
                </c:pt>
                <c:pt idx="1859">
                  <c:v>-0.15103734439834024</c:v>
                </c:pt>
                <c:pt idx="1860">
                  <c:v>-0.25828299469156141</c:v>
                </c:pt>
                <c:pt idx="1861">
                  <c:v>-7.5268817204301078E-2</c:v>
                </c:pt>
                <c:pt idx="1862">
                  <c:v>6.7456045927520636E-2</c:v>
                </c:pt>
                <c:pt idx="1863">
                  <c:v>-0.10667427267541357</c:v>
                </c:pt>
                <c:pt idx="1864">
                  <c:v>6.2792056074766359E-2</c:v>
                </c:pt>
                <c:pt idx="1865">
                  <c:v>0.27996164908916588</c:v>
                </c:pt>
                <c:pt idx="1866">
                  <c:v>0.69157994323557237</c:v>
                </c:pt>
                <c:pt idx="1867">
                  <c:v>0.62842621165365764</c:v>
                </c:pt>
                <c:pt idx="1868">
                  <c:v>0.22696879643387816</c:v>
                </c:pt>
                <c:pt idx="1869">
                  <c:v>0.31796841655996588</c:v>
                </c:pt>
                <c:pt idx="1870">
                  <c:v>-0.33658630665380906</c:v>
                </c:pt>
                <c:pt idx="1871">
                  <c:v>-9.8851188885920385E-3</c:v>
                </c:pt>
                <c:pt idx="1872">
                  <c:v>0.32493702770780858</c:v>
                </c:pt>
                <c:pt idx="1873">
                  <c:v>-4.3744531933508314E-3</c:v>
                </c:pt>
                <c:pt idx="1874">
                  <c:v>-0.26615969581749049</c:v>
                </c:pt>
                <c:pt idx="1875">
                  <c:v>-7.0926966292134838E-2</c:v>
                </c:pt>
                <c:pt idx="1876">
                  <c:v>0.98810310641110377</c:v>
                </c:pt>
                <c:pt idx="1877">
                  <c:v>-0.20328478462968702</c:v>
                </c:pt>
                <c:pt idx="1878">
                  <c:v>0.11104772770488686</c:v>
                </c:pt>
                <c:pt idx="1879">
                  <c:v>-0.73440479433396899</c:v>
                </c:pt>
                <c:pt idx="1880">
                  <c:v>-0.30044480388192479</c:v>
                </c:pt>
                <c:pt idx="1881">
                  <c:v>-0.14825796886582654</c:v>
                </c:pt>
                <c:pt idx="1882">
                  <c:v>8.9098532494758902E-3</c:v>
                </c:pt>
                <c:pt idx="1883">
                  <c:v>0.21267069621670023</c:v>
                </c:pt>
                <c:pt idx="1884">
                  <c:v>-0.30383973288814692</c:v>
                </c:pt>
                <c:pt idx="1885">
                  <c:v>0.3742640874684609</c:v>
                </c:pt>
                <c:pt idx="1886">
                  <c:v>-0.3274041133963313</c:v>
                </c:pt>
                <c:pt idx="1887">
                  <c:v>0.28750923872875095</c:v>
                </c:pt>
                <c:pt idx="1888">
                  <c:v>-3.9967373572593799E-2</c:v>
                </c:pt>
                <c:pt idx="1889">
                  <c:v>-2.4472280213407561E-2</c:v>
                </c:pt>
                <c:pt idx="1890">
                  <c:v>-2.0165289256198347E-2</c:v>
                </c:pt>
                <c:pt idx="1891">
                  <c:v>-0.36717557251908395</c:v>
                </c:pt>
                <c:pt idx="1892">
                  <c:v>-0.52229299363057324</c:v>
                </c:pt>
                <c:pt idx="1893">
                  <c:v>-0.64040404040404042</c:v>
                </c:pt>
                <c:pt idx="1894">
                  <c:v>-0.33603027534907998</c:v>
                </c:pt>
                <c:pt idx="1895">
                  <c:v>-0.14613935969868172</c:v>
                </c:pt>
                <c:pt idx="1896">
                  <c:v>0.16757246376811594</c:v>
                </c:pt>
                <c:pt idx="1897">
                  <c:v>6.7867583155566083E-2</c:v>
                </c:pt>
                <c:pt idx="1898">
                  <c:v>-0.23065693430656933</c:v>
                </c:pt>
                <c:pt idx="1899">
                  <c:v>0.4202000952834683</c:v>
                </c:pt>
                <c:pt idx="1900">
                  <c:v>1.0934411500449237</c:v>
                </c:pt>
                <c:pt idx="1901">
                  <c:v>-0.12755798090040929</c:v>
                </c:pt>
                <c:pt idx="1902">
                  <c:v>0.47240070093457942</c:v>
                </c:pt>
                <c:pt idx="1903">
                  <c:v>2.6160337552742614E-2</c:v>
                </c:pt>
                <c:pt idx="1904">
                  <c:v>0.58810474922325784</c:v>
                </c:pt>
                <c:pt idx="1905">
                  <c:v>0.28262826282628262</c:v>
                </c:pt>
                <c:pt idx="1906">
                  <c:v>-0.34719183078045224</c:v>
                </c:pt>
                <c:pt idx="1907">
                  <c:v>-0.44172466950063066</c:v>
                </c:pt>
                <c:pt idx="1908">
                  <c:v>-0.27971558894553261</c:v>
                </c:pt>
                <c:pt idx="1909">
                  <c:v>6.9694102806685587E-2</c:v>
                </c:pt>
                <c:pt idx="1910">
                  <c:v>-0.19766485775365894</c:v>
                </c:pt>
                <c:pt idx="1911">
                  <c:v>-0.15270770265724856</c:v>
                </c:pt>
                <c:pt idx="1912">
                  <c:v>0.24107919930374239</c:v>
                </c:pt>
                <c:pt idx="1913">
                  <c:v>-0.35884011276681432</c:v>
                </c:pt>
                <c:pt idx="1914">
                  <c:v>-0.2481549815498155</c:v>
                </c:pt>
                <c:pt idx="1915">
                  <c:v>1.3246287762416795</c:v>
                </c:pt>
                <c:pt idx="1916">
                  <c:v>-0.71839708561020033</c:v>
                </c:pt>
                <c:pt idx="1917">
                  <c:v>-0.41908212560386471</c:v>
                </c:pt>
                <c:pt idx="1918">
                  <c:v>-0.24183006535947713</c:v>
                </c:pt>
                <c:pt idx="1919">
                  <c:v>0.24621212121212122</c:v>
                </c:pt>
                <c:pt idx="1920">
                  <c:v>-0.31463571889103803</c:v>
                </c:pt>
                <c:pt idx="1921">
                  <c:v>-2.0346188885514729E-2</c:v>
                </c:pt>
                <c:pt idx="1922">
                  <c:v>7.8503301540719009E-2</c:v>
                </c:pt>
                <c:pt idx="1923">
                  <c:v>0.13297872340425532</c:v>
                </c:pt>
                <c:pt idx="1924">
                  <c:v>0.58159392789373809</c:v>
                </c:pt>
                <c:pt idx="1925">
                  <c:v>-0.43249324932493249</c:v>
                </c:pt>
                <c:pt idx="1926">
                  <c:v>-0.25923883066740211</c:v>
                </c:pt>
                <c:pt idx="1927">
                  <c:v>-6.9723469628929335E-2</c:v>
                </c:pt>
                <c:pt idx="1928">
                  <c:v>-0.60683760683760679</c:v>
                </c:pt>
                <c:pt idx="1929">
                  <c:v>-0.4302969300452944</c:v>
                </c:pt>
                <c:pt idx="1930">
                  <c:v>0.10138248847926268</c:v>
                </c:pt>
                <c:pt idx="1931">
                  <c:v>-0.30458367236235423</c:v>
                </c:pt>
                <c:pt idx="1932">
                  <c:v>-7.6825396825396824E-2</c:v>
                </c:pt>
                <c:pt idx="1933">
                  <c:v>-0.16761363636363635</c:v>
                </c:pt>
                <c:pt idx="1934">
                  <c:v>-0.50674373795761074</c:v>
                </c:pt>
                <c:pt idx="1935">
                  <c:v>-1.9108280254777069E-2</c:v>
                </c:pt>
                <c:pt idx="1936">
                  <c:v>-0.42341966026176553</c:v>
                </c:pt>
                <c:pt idx="1937">
                  <c:v>-0.72881355932203384</c:v>
                </c:pt>
                <c:pt idx="1938">
                  <c:v>0.79842674532940017</c:v>
                </c:pt>
                <c:pt idx="1939">
                  <c:v>0.35829787234042554</c:v>
                </c:pt>
                <c:pt idx="1940">
                  <c:v>-0.50547045951859959</c:v>
                </c:pt>
                <c:pt idx="1941">
                  <c:v>0.11643835616438356</c:v>
                </c:pt>
                <c:pt idx="1942">
                  <c:v>-0.19950068088969586</c:v>
                </c:pt>
                <c:pt idx="1943">
                  <c:v>-4.2105263157894739E-4</c:v>
                </c:pt>
                <c:pt idx="1944">
                  <c:v>0.89766839378238339</c:v>
                </c:pt>
                <c:pt idx="1945">
                  <c:v>0.31182453909726637</c:v>
                </c:pt>
                <c:pt idx="1946">
                  <c:v>-0.22208883553421369</c:v>
                </c:pt>
                <c:pt idx="1947">
                  <c:v>0.36061538461538462</c:v>
                </c:pt>
                <c:pt idx="1948">
                  <c:v>0.90774812127494164</c:v>
                </c:pt>
                <c:pt idx="1949">
                  <c:v>-0.43399810066476735</c:v>
                </c:pt>
                <c:pt idx="1950">
                  <c:v>-0.17063747585318739</c:v>
                </c:pt>
                <c:pt idx="1951">
                  <c:v>0.22863157894736841</c:v>
                </c:pt>
                <c:pt idx="1952">
                  <c:v>0.24915635545556805</c:v>
                </c:pt>
                <c:pt idx="1953">
                  <c:v>-0.32437877770315648</c:v>
                </c:pt>
                <c:pt idx="1954">
                  <c:v>1.5030143180105502</c:v>
                </c:pt>
                <c:pt idx="1955">
                  <c:v>5.8823529411764705E-2</c:v>
                </c:pt>
                <c:pt idx="1956">
                  <c:v>-0.38240917782026768</c:v>
                </c:pt>
                <c:pt idx="1957">
                  <c:v>0.32253771073646847</c:v>
                </c:pt>
                <c:pt idx="1958">
                  <c:v>-0.15872057936028969</c:v>
                </c:pt>
                <c:pt idx="1959">
                  <c:v>-0.49715215622457282</c:v>
                </c:pt>
                <c:pt idx="1960">
                  <c:v>-0.20244461420932008</c:v>
                </c:pt>
                <c:pt idx="1961">
                  <c:v>0.35051690416317405</c:v>
                </c:pt>
                <c:pt idx="1962">
                  <c:v>-0.574707527975585</c:v>
                </c:pt>
                <c:pt idx="1963">
                  <c:v>-0.25090762404195238</c:v>
                </c:pt>
                <c:pt idx="1964">
                  <c:v>0.15979716551813808</c:v>
                </c:pt>
                <c:pt idx="1965">
                  <c:v>-0.39862542955326463</c:v>
                </c:pt>
                <c:pt idx="1966">
                  <c:v>-0.25255048927753487</c:v>
                </c:pt>
                <c:pt idx="1967">
                  <c:v>-0.23345305284761417</c:v>
                </c:pt>
                <c:pt idx="1968">
                  <c:v>-8.5315408479834542E-2</c:v>
                </c:pt>
                <c:pt idx="1969">
                  <c:v>-0.17445838084378562</c:v>
                </c:pt>
                <c:pt idx="1970">
                  <c:v>5.4418807139747498E-2</c:v>
                </c:pt>
                <c:pt idx="1971">
                  <c:v>0.33061116965226556</c:v>
                </c:pt>
                <c:pt idx="1972">
                  <c:v>0.23856858846918488</c:v>
                </c:pt>
                <c:pt idx="1973">
                  <c:v>-0.41393675440257527</c:v>
                </c:pt>
                <c:pt idx="1974">
                  <c:v>-0.12494143370295174</c:v>
                </c:pt>
                <c:pt idx="1975">
                  <c:v>-0.3500322788896062</c:v>
                </c:pt>
                <c:pt idx="1976">
                  <c:v>-0.5962649796216315</c:v>
                </c:pt>
                <c:pt idx="1977">
                  <c:v>-6.069485140226036E-3</c:v>
                </c:pt>
                <c:pt idx="1978">
                  <c:v>0.61202013845185654</c:v>
                </c:pt>
                <c:pt idx="1979">
                  <c:v>-0.27668539325842695</c:v>
                </c:pt>
                <c:pt idx="1980">
                  <c:v>-0.21614583333333334</c:v>
                </c:pt>
                <c:pt idx="1981">
                  <c:v>-0.20598911070780399</c:v>
                </c:pt>
                <c:pt idx="1982">
                  <c:v>0.24041811846689895</c:v>
                </c:pt>
                <c:pt idx="1983">
                  <c:v>-2.0544142143253747E-2</c:v>
                </c:pt>
                <c:pt idx="1984">
                  <c:v>-0.20326864147088866</c:v>
                </c:pt>
                <c:pt idx="1985">
                  <c:v>1.0344262295081967</c:v>
                </c:pt>
                <c:pt idx="1986">
                  <c:v>-0.32851603806838209</c:v>
                </c:pt>
                <c:pt idx="1987">
                  <c:v>0.17981696759831808</c:v>
                </c:pt>
                <c:pt idx="1988">
                  <c:v>-1.6027874564459931E-2</c:v>
                </c:pt>
                <c:pt idx="1989">
                  <c:v>-7.3708206686930094E-2</c:v>
                </c:pt>
                <c:pt idx="1990">
                  <c:v>-0.29034874290348744</c:v>
                </c:pt>
                <c:pt idx="1991">
                  <c:v>-0.1373033014501697</c:v>
                </c:pt>
                <c:pt idx="1992">
                  <c:v>-0.25151253241140881</c:v>
                </c:pt>
                <c:pt idx="1993">
                  <c:v>-0.41884328358208955</c:v>
                </c:pt>
                <c:pt idx="1994">
                  <c:v>-0.32480957562568008</c:v>
                </c:pt>
                <c:pt idx="1995">
                  <c:v>6.5051903114186849E-2</c:v>
                </c:pt>
                <c:pt idx="1996">
                  <c:v>0.13909774436090225</c:v>
                </c:pt>
                <c:pt idx="1997">
                  <c:v>-0.18660287081339713</c:v>
                </c:pt>
                <c:pt idx="1998">
                  <c:v>-0.35491716066271473</c:v>
                </c:pt>
                <c:pt idx="1999">
                  <c:v>-0.13292167695807605</c:v>
                </c:pt>
                <c:pt idx="2000">
                  <c:v>7.7126040186726197E-2</c:v>
                </c:pt>
                <c:pt idx="2001">
                  <c:v>9.2951074083149551E-2</c:v>
                </c:pt>
                <c:pt idx="2002">
                  <c:v>3.3573946617424877E-3</c:v>
                </c:pt>
                <c:pt idx="2003">
                  <c:v>-0.14154786150712831</c:v>
                </c:pt>
                <c:pt idx="2004">
                  <c:v>-0.45358556973163222</c:v>
                </c:pt>
                <c:pt idx="2005">
                  <c:v>-0.40214326001128031</c:v>
                </c:pt>
                <c:pt idx="2006">
                  <c:v>0.52104835903977731</c:v>
                </c:pt>
                <c:pt idx="2007">
                  <c:v>2.7073455644884215E-2</c:v>
                </c:pt>
                <c:pt idx="2008">
                  <c:v>0.1386402129203968</c:v>
                </c:pt>
                <c:pt idx="2009">
                  <c:v>0.11104275607505383</c:v>
                </c:pt>
                <c:pt idx="2010">
                  <c:v>0.22936893203883496</c:v>
                </c:pt>
                <c:pt idx="2011">
                  <c:v>-0.22615606936416185</c:v>
                </c:pt>
                <c:pt idx="2012">
                  <c:v>0.6387527839643653</c:v>
                </c:pt>
                <c:pt idx="2013">
                  <c:v>0.78034102306920761</c:v>
                </c:pt>
                <c:pt idx="2014">
                  <c:v>1.3191140278917146</c:v>
                </c:pt>
                <c:pt idx="2015">
                  <c:v>-0.19354838709677419</c:v>
                </c:pt>
                <c:pt idx="2016">
                  <c:v>0.14223194748358861</c:v>
                </c:pt>
                <c:pt idx="2017">
                  <c:v>-5.0592034445640477E-2</c:v>
                </c:pt>
                <c:pt idx="2018">
                  <c:v>-0.45173453996983409</c:v>
                </c:pt>
                <c:pt idx="2019">
                  <c:v>0.23031496062992127</c:v>
                </c:pt>
                <c:pt idx="2020">
                  <c:v>0.55445757250268524</c:v>
                </c:pt>
                <c:pt idx="2021">
                  <c:v>-9.2795849131909802E-2</c:v>
                </c:pt>
                <c:pt idx="2022">
                  <c:v>-8.7877084504403222E-2</c:v>
                </c:pt>
                <c:pt idx="2023">
                  <c:v>-0.32527345998848589</c:v>
                </c:pt>
                <c:pt idx="2024">
                  <c:v>1.2888292519288829</c:v>
                </c:pt>
                <c:pt idx="2025">
                  <c:v>-0.3111888111888112</c:v>
                </c:pt>
                <c:pt idx="2026">
                  <c:v>-0.29215358931552587</c:v>
                </c:pt>
                <c:pt idx="2027">
                  <c:v>0.33028194800439398</c:v>
                </c:pt>
                <c:pt idx="2028">
                  <c:v>-0.17316513761467889</c:v>
                </c:pt>
                <c:pt idx="2029">
                  <c:v>-0.28697421981004073</c:v>
                </c:pt>
                <c:pt idx="2030">
                  <c:v>-0.45658073270013566</c:v>
                </c:pt>
                <c:pt idx="2031">
                  <c:v>-0.17156862745098039</c:v>
                </c:pt>
                <c:pt idx="2032">
                  <c:v>-0.2633279483037157</c:v>
                </c:pt>
                <c:pt idx="2033">
                  <c:v>-0.21624266144814089</c:v>
                </c:pt>
                <c:pt idx="2034">
                  <c:v>-0.38402309913378246</c:v>
                </c:pt>
                <c:pt idx="2035">
                  <c:v>-0.30689102564102566</c:v>
                </c:pt>
                <c:pt idx="2036">
                  <c:v>-0.28178913738019168</c:v>
                </c:pt>
                <c:pt idx="2037">
                  <c:v>0.28456913827655311</c:v>
                </c:pt>
                <c:pt idx="2038">
                  <c:v>-0.45913621262458471</c:v>
                </c:pt>
                <c:pt idx="2039">
                  <c:v>-0.48471400394477315</c:v>
                </c:pt>
                <c:pt idx="2040">
                  <c:v>-0.52093023255813953</c:v>
                </c:pt>
                <c:pt idx="2041">
                  <c:v>-0.31404460518384569</c:v>
                </c:pt>
                <c:pt idx="2042">
                  <c:v>-0.17835780315388799</c:v>
                </c:pt>
                <c:pt idx="2043">
                  <c:v>-0.26289308176100629</c:v>
                </c:pt>
                <c:pt idx="2044">
                  <c:v>8.8168373151308307E-2</c:v>
                </c:pt>
                <c:pt idx="2045">
                  <c:v>-0.27482014388489207</c:v>
                </c:pt>
                <c:pt idx="2046">
                  <c:v>8.7209302325581398E-2</c:v>
                </c:pt>
                <c:pt idx="2047">
                  <c:v>-0.17714812255240728</c:v>
                </c:pt>
                <c:pt idx="2048">
                  <c:v>0.16718312377093142</c:v>
                </c:pt>
                <c:pt idx="2049">
                  <c:v>0.31024245423057895</c:v>
                </c:pt>
                <c:pt idx="2050">
                  <c:v>0.14969826747128676</c:v>
                </c:pt>
                <c:pt idx="2051">
                  <c:v>-0.25154457193292146</c:v>
                </c:pt>
                <c:pt idx="2052">
                  <c:v>-0.33925049309664695</c:v>
                </c:pt>
                <c:pt idx="2053">
                  <c:v>-3.006189213085765E-3</c:v>
                </c:pt>
                <c:pt idx="2054">
                  <c:v>9.3968253968253965E-2</c:v>
                </c:pt>
                <c:pt idx="2055">
                  <c:v>0.36368196639077</c:v>
                </c:pt>
                <c:pt idx="2056">
                  <c:v>1.8215083798882681</c:v>
                </c:pt>
                <c:pt idx="2057">
                  <c:v>-0.37345041322314049</c:v>
                </c:pt>
                <c:pt idx="2058">
                  <c:v>0.47639484978540775</c:v>
                </c:pt>
                <c:pt idx="2059">
                  <c:v>0.13049962714392244</c:v>
                </c:pt>
                <c:pt idx="2060">
                  <c:v>0.37616229923922234</c:v>
                </c:pt>
                <c:pt idx="2061">
                  <c:v>0.30429594272076371</c:v>
                </c:pt>
                <c:pt idx="2062">
                  <c:v>-0.27811518324607332</c:v>
                </c:pt>
                <c:pt idx="2063">
                  <c:v>3.2637362637362637</c:v>
                </c:pt>
                <c:pt idx="2064">
                  <c:v>0.75510612735282334</c:v>
                </c:pt>
                <c:pt idx="2065">
                  <c:v>1.7881773399014778</c:v>
                </c:pt>
                <c:pt idx="2066">
                  <c:v>-4.9394912324030624E-4</c:v>
                </c:pt>
                <c:pt idx="2067">
                  <c:v>-2.2156084656084655E-2</c:v>
                </c:pt>
                <c:pt idx="2068">
                  <c:v>0.11573676680972818</c:v>
                </c:pt>
                <c:pt idx="2069">
                  <c:v>-0.29287863590772317</c:v>
                </c:pt>
                <c:pt idx="2070">
                  <c:v>-7.8369905956112859E-2</c:v>
                </c:pt>
                <c:pt idx="2071">
                  <c:v>4.2139384116693678E-2</c:v>
                </c:pt>
                <c:pt idx="2072">
                  <c:v>-7.2355399164284143E-2</c:v>
                </c:pt>
                <c:pt idx="2073">
                  <c:v>-7.7841757304329282E-2</c:v>
                </c:pt>
                <c:pt idx="2074">
                  <c:v>-0.53679653679653683</c:v>
                </c:pt>
                <c:pt idx="2075">
                  <c:v>0.20621468926553671</c:v>
                </c:pt>
                <c:pt idx="2076">
                  <c:v>-0.32278664731494922</c:v>
                </c:pt>
                <c:pt idx="2077">
                  <c:v>-0.11971830985915492</c:v>
                </c:pt>
                <c:pt idx="2078">
                  <c:v>0.34362139917695472</c:v>
                </c:pt>
                <c:pt idx="2079">
                  <c:v>0.25105143966353932</c:v>
                </c:pt>
                <c:pt idx="2080">
                  <c:v>-0.76344086021505375</c:v>
                </c:pt>
                <c:pt idx="2081">
                  <c:v>0.84607938044530495</c:v>
                </c:pt>
                <c:pt idx="2082">
                  <c:v>-0.10007581501137225</c:v>
                </c:pt>
                <c:pt idx="2083">
                  <c:v>1.6719589073079617</c:v>
                </c:pt>
                <c:pt idx="2084">
                  <c:v>2.2620904836193449E-2</c:v>
                </c:pt>
                <c:pt idx="2085">
                  <c:v>-0.23330058939096268</c:v>
                </c:pt>
                <c:pt idx="2086">
                  <c:v>-0.25931535898212665</c:v>
                </c:pt>
                <c:pt idx="2087">
                  <c:v>-0.12935323383084577</c:v>
                </c:pt>
                <c:pt idx="2088">
                  <c:v>0.31432706222865414</c:v>
                </c:pt>
                <c:pt idx="2089">
                  <c:v>0.15391342369916922</c:v>
                </c:pt>
                <c:pt idx="2090">
                  <c:v>-0.28191489361702127</c:v>
                </c:pt>
                <c:pt idx="2091">
                  <c:v>-6.9964664310954064E-2</c:v>
                </c:pt>
                <c:pt idx="2092">
                  <c:v>6.6110780226325189E-2</c:v>
                </c:pt>
                <c:pt idx="2093">
                  <c:v>0.23306307544317714</c:v>
                </c:pt>
                <c:pt idx="2094">
                  <c:v>0.38184271395528141</c:v>
                </c:pt>
                <c:pt idx="2095">
                  <c:v>-9.2358438702583839E-2</c:v>
                </c:pt>
                <c:pt idx="2096">
                  <c:v>0.14610625909752548</c:v>
                </c:pt>
                <c:pt idx="2097">
                  <c:v>-0.16794185156847743</c:v>
                </c:pt>
                <c:pt idx="2098">
                  <c:v>5.9539918809201627E-2</c:v>
                </c:pt>
                <c:pt idx="2099">
                  <c:v>0.21949396818618555</c:v>
                </c:pt>
                <c:pt idx="2100">
                  <c:v>0.4631500401790839</c:v>
                </c:pt>
                <c:pt idx="2101">
                  <c:v>0.19962022311891764</c:v>
                </c:pt>
                <c:pt idx="2102">
                  <c:v>-0.15169366715758467</c:v>
                </c:pt>
                <c:pt idx="2103">
                  <c:v>0.14494875549048317</c:v>
                </c:pt>
                <c:pt idx="2104">
                  <c:v>-2.2741629816803537E-2</c:v>
                </c:pt>
                <c:pt idx="2105">
                  <c:v>1.804154302670623</c:v>
                </c:pt>
                <c:pt idx="2106">
                  <c:v>-0.16517055655296231</c:v>
                </c:pt>
                <c:pt idx="2107">
                  <c:v>-0.15929758544998432</c:v>
                </c:pt>
                <c:pt idx="2108">
                  <c:v>0.28421787709497209</c:v>
                </c:pt>
                <c:pt idx="2109">
                  <c:v>-3.2960565038257797E-2</c:v>
                </c:pt>
                <c:pt idx="2110">
                  <c:v>0.42218530544438571</c:v>
                </c:pt>
                <c:pt idx="2111">
                  <c:v>0.32585398526456799</c:v>
                </c:pt>
                <c:pt idx="2112">
                  <c:v>1.2516375545851528</c:v>
                </c:pt>
                <c:pt idx="2113">
                  <c:v>2.3660237997537958</c:v>
                </c:pt>
                <c:pt idx="2114">
                  <c:v>-7.7316810344827583E-2</c:v>
                </c:pt>
                <c:pt idx="2115">
                  <c:v>0.59849624060150375</c:v>
                </c:pt>
                <c:pt idx="2116">
                  <c:v>9.6954510408635314E-2</c:v>
                </c:pt>
                <c:pt idx="2117">
                  <c:v>3.2835144927536232E-2</c:v>
                </c:pt>
                <c:pt idx="2118">
                  <c:v>0.15578381022254831</c:v>
                </c:pt>
                <c:pt idx="2119">
                  <c:v>0.87735671191553544</c:v>
                </c:pt>
                <c:pt idx="2120">
                  <c:v>0.73292100966972251</c:v>
                </c:pt>
                <c:pt idx="2121">
                  <c:v>-0.46883184913567311</c:v>
                </c:pt>
                <c:pt idx="2122">
                  <c:v>0.30340276879285805</c:v>
                </c:pt>
                <c:pt idx="2123">
                  <c:v>-0.1200693541395752</c:v>
                </c:pt>
                <c:pt idx="2124">
                  <c:v>-0.20868240670220869</c:v>
                </c:pt>
                <c:pt idx="2125">
                  <c:v>-0.17870036101083034</c:v>
                </c:pt>
                <c:pt idx="2126">
                  <c:v>2.730316742081448</c:v>
                </c:pt>
                <c:pt idx="2127">
                  <c:v>-9.5409540954095415E-2</c:v>
                </c:pt>
                <c:pt idx="2128">
                  <c:v>0.23691607549190202</c:v>
                </c:pt>
                <c:pt idx="2129">
                  <c:v>3.2764505119453925E-2</c:v>
                </c:pt>
                <c:pt idx="2130">
                  <c:v>-7.0940170940170938E-2</c:v>
                </c:pt>
                <c:pt idx="2131">
                  <c:v>-0.29995674740484429</c:v>
                </c:pt>
                <c:pt idx="2132">
                  <c:v>0.73224278949634092</c:v>
                </c:pt>
                <c:pt idx="2133">
                  <c:v>0.12839059674502712</c:v>
                </c:pt>
                <c:pt idx="2134">
                  <c:v>-0.15957446808510639</c:v>
                </c:pt>
                <c:pt idx="2135">
                  <c:v>-0.58741258741258739</c:v>
                </c:pt>
                <c:pt idx="2136">
                  <c:v>9.6330275229357804E-2</c:v>
                </c:pt>
                <c:pt idx="2137">
                  <c:v>-0.4452054794520548</c:v>
                </c:pt>
                <c:pt idx="2138">
                  <c:v>-7.744565217391304E-2</c:v>
                </c:pt>
                <c:pt idx="2139">
                  <c:v>-0.62638842140693374</c:v>
                </c:pt>
                <c:pt idx="2140">
                  <c:v>-0.5920177383592018</c:v>
                </c:pt>
                <c:pt idx="2141">
                  <c:v>-0.53298188699648552</c:v>
                </c:pt>
                <c:pt idx="2142">
                  <c:v>-4.7251506024096383E-2</c:v>
                </c:pt>
                <c:pt idx="2143">
                  <c:v>-0.36715391229578676</c:v>
                </c:pt>
                <c:pt idx="2144">
                  <c:v>-0.4169124877089479</c:v>
                </c:pt>
                <c:pt idx="2145">
                  <c:v>-0.43556300107694151</c:v>
                </c:pt>
                <c:pt idx="2146">
                  <c:v>-0.53015605229860818</c:v>
                </c:pt>
                <c:pt idx="2147">
                  <c:v>-0.19864898674005504</c:v>
                </c:pt>
                <c:pt idx="2148">
                  <c:v>-0.55719733079122979</c:v>
                </c:pt>
                <c:pt idx="2149">
                  <c:v>-0.21045576407506703</c:v>
                </c:pt>
                <c:pt idx="2150">
                  <c:v>5.3607214428857713E-2</c:v>
                </c:pt>
                <c:pt idx="2151">
                  <c:v>-0.28406663818880823</c:v>
                </c:pt>
                <c:pt idx="2152">
                  <c:v>7.9497907949790794E-2</c:v>
                </c:pt>
                <c:pt idx="2153">
                  <c:v>-0.3700137551581843</c:v>
                </c:pt>
                <c:pt idx="2154">
                  <c:v>-0.51572327044025157</c:v>
                </c:pt>
                <c:pt idx="2155">
                  <c:v>-0.45466034755134282</c:v>
                </c:pt>
                <c:pt idx="2156">
                  <c:v>0.3719262295081967</c:v>
                </c:pt>
                <c:pt idx="2157">
                  <c:v>1.6530269486220321</c:v>
                </c:pt>
                <c:pt idx="2158">
                  <c:v>0.12550826782325833</c:v>
                </c:pt>
                <c:pt idx="2159">
                  <c:v>-0.52115536500056414</c:v>
                </c:pt>
                <c:pt idx="2160">
                  <c:v>-5.5110692416391896E-2</c:v>
                </c:pt>
                <c:pt idx="2161">
                  <c:v>-3.4503009837028337E-2</c:v>
                </c:pt>
                <c:pt idx="2162">
                  <c:v>0.72043427685149286</c:v>
                </c:pt>
                <c:pt idx="2163">
                  <c:v>0.35621214901816844</c:v>
                </c:pt>
                <c:pt idx="2164">
                  <c:v>-0.49168646080760092</c:v>
                </c:pt>
                <c:pt idx="2165">
                  <c:v>-0.23795027904616944</c:v>
                </c:pt>
                <c:pt idx="2166">
                  <c:v>3.9596832253419728E-3</c:v>
                </c:pt>
                <c:pt idx="2167">
                  <c:v>0.47005270723526593</c:v>
                </c:pt>
                <c:pt idx="2168">
                  <c:v>-0.26819681968196818</c:v>
                </c:pt>
                <c:pt idx="2169">
                  <c:v>-0.46814671814671815</c:v>
                </c:pt>
                <c:pt idx="2170">
                  <c:v>0.5468230351829162</c:v>
                </c:pt>
                <c:pt idx="2171">
                  <c:v>1.5006999533364442</c:v>
                </c:pt>
                <c:pt idx="2172">
                  <c:v>-0.49764342597107103</c:v>
                </c:pt>
                <c:pt idx="2173">
                  <c:v>5.9003831417624518E-2</c:v>
                </c:pt>
                <c:pt idx="2174">
                  <c:v>1.6309547341371813</c:v>
                </c:pt>
                <c:pt idx="2175">
                  <c:v>-0.36908809891808347</c:v>
                </c:pt>
                <c:pt idx="2176">
                  <c:v>-0.32351290684624018</c:v>
                </c:pt>
                <c:pt idx="2177">
                  <c:v>-0.35030318342597272</c:v>
                </c:pt>
                <c:pt idx="2178">
                  <c:v>5.1948051948051951E-2</c:v>
                </c:pt>
                <c:pt idx="2179">
                  <c:v>6.369426751592357E-3</c:v>
                </c:pt>
                <c:pt idx="2180">
                  <c:v>-0.38913043478260867</c:v>
                </c:pt>
                <c:pt idx="2181">
                  <c:v>0.53247082699137493</c:v>
                </c:pt>
                <c:pt idx="2182">
                  <c:v>-0.55916473317865434</c:v>
                </c:pt>
                <c:pt idx="2183">
                  <c:v>-0.16220219725959759</c:v>
                </c:pt>
                <c:pt idx="2184">
                  <c:v>9.0409590409590415E-2</c:v>
                </c:pt>
                <c:pt idx="2185">
                  <c:v>0.52705826093886987</c:v>
                </c:pt>
                <c:pt idx="2186">
                  <c:v>4.5608548345061249E-2</c:v>
                </c:pt>
                <c:pt idx="2187">
                  <c:v>-0.65087396504139838</c:v>
                </c:pt>
                <c:pt idx="2188">
                  <c:v>-0.25891980360065464</c:v>
                </c:pt>
                <c:pt idx="2189">
                  <c:v>-3.9588027035725781E-2</c:v>
                </c:pt>
                <c:pt idx="2190">
                  <c:v>7.5410843188450316E-2</c:v>
                </c:pt>
                <c:pt idx="2191">
                  <c:v>-0.27171084337349399</c:v>
                </c:pt>
                <c:pt idx="2192">
                  <c:v>-0.16500649631875269</c:v>
                </c:pt>
                <c:pt idx="2193">
                  <c:v>-0.36563517915309446</c:v>
                </c:pt>
                <c:pt idx="2194">
                  <c:v>-9.4749547374773688E-2</c:v>
                </c:pt>
                <c:pt idx="2195">
                  <c:v>5.5282555282555282E-2</c:v>
                </c:pt>
                <c:pt idx="2196">
                  <c:v>-0.43503528435035282</c:v>
                </c:pt>
                <c:pt idx="2197">
                  <c:v>0.50538320440226492</c:v>
                </c:pt>
                <c:pt idx="2198">
                  <c:v>1.6958733747880157E-2</c:v>
                </c:pt>
                <c:pt idx="2199">
                  <c:v>0.39453125</c:v>
                </c:pt>
                <c:pt idx="2200">
                  <c:v>0.18601115053218448</c:v>
                </c:pt>
                <c:pt idx="2201">
                  <c:v>0.32966831592450063</c:v>
                </c:pt>
                <c:pt idx="2202">
                  <c:v>0.75817396668723014</c:v>
                </c:pt>
                <c:pt idx="2203">
                  <c:v>8.8147036759189792E-2</c:v>
                </c:pt>
                <c:pt idx="2204">
                  <c:v>-5.1144010767160158E-2</c:v>
                </c:pt>
                <c:pt idx="2205">
                  <c:v>1.6585230427540256</c:v>
                </c:pt>
                <c:pt idx="2206">
                  <c:v>2.8901734104046242E-2</c:v>
                </c:pt>
                <c:pt idx="2207">
                  <c:v>0.28466076696165193</c:v>
                </c:pt>
                <c:pt idx="2208">
                  <c:v>8.5116172072693813E-3</c:v>
                </c:pt>
                <c:pt idx="2209">
                  <c:v>-0.28094462540716614</c:v>
                </c:pt>
                <c:pt idx="2210">
                  <c:v>0.52200886262924673</c:v>
                </c:pt>
                <c:pt idx="2211">
                  <c:v>-0.41810105496946143</c:v>
                </c:pt>
                <c:pt idx="2212">
                  <c:v>-0.50478334271243674</c:v>
                </c:pt>
                <c:pt idx="2213">
                  <c:v>-7.5240128068303089E-2</c:v>
                </c:pt>
                <c:pt idx="2214">
                  <c:v>3.3354310887350538E-2</c:v>
                </c:pt>
                <c:pt idx="2215">
                  <c:v>-0.11528150134048257</c:v>
                </c:pt>
                <c:pt idx="2216">
                  <c:v>-0.1965230536659108</c:v>
                </c:pt>
                <c:pt idx="2217">
                  <c:v>-0.14575507137490609</c:v>
                </c:pt>
                <c:pt idx="2218">
                  <c:v>0.3255131964809384</c:v>
                </c:pt>
                <c:pt idx="2219">
                  <c:v>-0.12840064012049326</c:v>
                </c:pt>
                <c:pt idx="2220">
                  <c:v>0.16453313253012047</c:v>
                </c:pt>
                <c:pt idx="2221">
                  <c:v>0.39382716049382716</c:v>
                </c:pt>
                <c:pt idx="2222">
                  <c:v>-3.815337657382678E-2</c:v>
                </c:pt>
                <c:pt idx="2223">
                  <c:v>0.62138084632516699</c:v>
                </c:pt>
                <c:pt idx="2224">
                  <c:v>-9.6105841238142781E-2</c:v>
                </c:pt>
                <c:pt idx="2225">
                  <c:v>-0.26142571618920718</c:v>
                </c:pt>
                <c:pt idx="2226">
                  <c:v>-1.84645286686103E-2</c:v>
                </c:pt>
                <c:pt idx="2227">
                  <c:v>7.9179810725552052E-2</c:v>
                </c:pt>
                <c:pt idx="2228">
                  <c:v>6.8168302111210236E-2</c:v>
                </c:pt>
                <c:pt idx="2229">
                  <c:v>0.64745145631067957</c:v>
                </c:pt>
                <c:pt idx="2230">
                  <c:v>3.3692384769539077E-2</c:v>
                </c:pt>
                <c:pt idx="2231">
                  <c:v>3.3311302048909454E-2</c:v>
                </c:pt>
                <c:pt idx="2232">
                  <c:v>-0.24713804713804713</c:v>
                </c:pt>
                <c:pt idx="2233">
                  <c:v>-0.12929405569494781</c:v>
                </c:pt>
                <c:pt idx="2234">
                  <c:v>0.77777777777777779</c:v>
                </c:pt>
                <c:pt idx="2235">
                  <c:v>-9.6368715083798878E-2</c:v>
                </c:pt>
                <c:pt idx="2236">
                  <c:v>1.7899761336515514E-2</c:v>
                </c:pt>
                <c:pt idx="2237">
                  <c:v>0.31019522776572667</c:v>
                </c:pt>
                <c:pt idx="2238">
                  <c:v>1.0643553138454567</c:v>
                </c:pt>
                <c:pt idx="2239">
                  <c:v>-0.2728026533996683</c:v>
                </c:pt>
                <c:pt idx="2240">
                  <c:v>1.97063003315964</c:v>
                </c:pt>
                <c:pt idx="2241">
                  <c:v>0.37671232876712329</c:v>
                </c:pt>
                <c:pt idx="2242">
                  <c:v>0</c:v>
                </c:pt>
                <c:pt idx="2243">
                  <c:v>0.21822358346094947</c:v>
                </c:pt>
                <c:pt idx="2244">
                  <c:v>-5.6962025316455694E-2</c:v>
                </c:pt>
                <c:pt idx="2245">
                  <c:v>-0.11089792785878741</c:v>
                </c:pt>
                <c:pt idx="2246">
                  <c:v>-7.0812807881773396E-2</c:v>
                </c:pt>
                <c:pt idx="2247">
                  <c:v>-0.19269102990033224</c:v>
                </c:pt>
                <c:pt idx="2248">
                  <c:v>-1.7269736842105265E-2</c:v>
                </c:pt>
                <c:pt idx="2249">
                  <c:v>2.3676547061882474</c:v>
                </c:pt>
                <c:pt idx="2250">
                  <c:v>-0.47103274559193953</c:v>
                </c:pt>
                <c:pt idx="2251">
                  <c:v>-0.60611278519156264</c:v>
                </c:pt>
                <c:pt idx="2252">
                  <c:v>-0.16945107398568018</c:v>
                </c:pt>
                <c:pt idx="2253">
                  <c:v>0.30255490811295382</c:v>
                </c:pt>
                <c:pt idx="2254">
                  <c:v>-0.14534883720930233</c:v>
                </c:pt>
                <c:pt idx="2255">
                  <c:v>-0.16976091892613865</c:v>
                </c:pt>
                <c:pt idx="2256">
                  <c:v>0.10266159695817491</c:v>
                </c:pt>
                <c:pt idx="2257">
                  <c:v>0.47034482758620688</c:v>
                </c:pt>
                <c:pt idx="2258">
                  <c:v>-1.9587083112758072E-2</c:v>
                </c:pt>
                <c:pt idx="2259">
                  <c:v>1.53125</c:v>
                </c:pt>
                <c:pt idx="2260">
                  <c:v>-5.8121749770572037E-2</c:v>
                </c:pt>
                <c:pt idx="2261">
                  <c:v>0.57598391266877336</c:v>
                </c:pt>
                <c:pt idx="2262">
                  <c:v>-0.21144168800211882</c:v>
                </c:pt>
                <c:pt idx="2263">
                  <c:v>-6.1622111463525149E-2</c:v>
                </c:pt>
                <c:pt idx="2264">
                  <c:v>1.3961424332344214</c:v>
                </c:pt>
                <c:pt idx="2265">
                  <c:v>-0.21402550091074682</c:v>
                </c:pt>
                <c:pt idx="2266">
                  <c:v>2.1052254831782391</c:v>
                </c:pt>
                <c:pt idx="2267">
                  <c:v>5.6406124093473009E-2</c:v>
                </c:pt>
                <c:pt idx="2268">
                  <c:v>-0.23571428571428571</c:v>
                </c:pt>
                <c:pt idx="2269">
                  <c:v>-0.17865707434052758</c:v>
                </c:pt>
                <c:pt idx="2270">
                  <c:v>-0.20485744456177402</c:v>
                </c:pt>
                <c:pt idx="2271">
                  <c:v>3.9251427877020295E-2</c:v>
                </c:pt>
                <c:pt idx="2272">
                  <c:v>1.0460792239288601</c:v>
                </c:pt>
                <c:pt idx="2273">
                  <c:v>0.44749948829910624</c:v>
                </c:pt>
                <c:pt idx="2274">
                  <c:v>-9.2973152137885318E-2</c:v>
                </c:pt>
                <c:pt idx="2275">
                  <c:v>0.27568238213399504</c:v>
                </c:pt>
                <c:pt idx="2276">
                  <c:v>-0.24532224532224534</c:v>
                </c:pt>
                <c:pt idx="2277">
                  <c:v>-0.25584415584415582</c:v>
                </c:pt>
                <c:pt idx="2278">
                  <c:v>-0.17532467532467533</c:v>
                </c:pt>
                <c:pt idx="2279">
                  <c:v>0.10370784583620096</c:v>
                </c:pt>
                <c:pt idx="2280">
                  <c:v>-0.19052208835341367</c:v>
                </c:pt>
                <c:pt idx="2281">
                  <c:v>0.36483328139607352</c:v>
                </c:pt>
                <c:pt idx="2282">
                  <c:v>-0.25386016852653154</c:v>
                </c:pt>
                <c:pt idx="2283">
                  <c:v>1.6470588235294119E-2</c:v>
                </c:pt>
                <c:pt idx="2284">
                  <c:v>1.3977355734112491</c:v>
                </c:pt>
                <c:pt idx="2285">
                  <c:v>-0.42980561555075592</c:v>
                </c:pt>
                <c:pt idx="2286">
                  <c:v>0.34508133230054222</c:v>
                </c:pt>
                <c:pt idx="2287">
                  <c:v>0.1894150417827298</c:v>
                </c:pt>
                <c:pt idx="2288">
                  <c:v>0.24976873265494912</c:v>
                </c:pt>
                <c:pt idx="2289">
                  <c:v>0.23663047848813831</c:v>
                </c:pt>
                <c:pt idx="2290">
                  <c:v>0.63581560283687943</c:v>
                </c:pt>
                <c:pt idx="2291">
                  <c:v>3.2861285645239247</c:v>
                </c:pt>
                <c:pt idx="2292">
                  <c:v>0.22334004024144868</c:v>
                </c:pt>
                <c:pt idx="2293">
                  <c:v>0.2190923317683881</c:v>
                </c:pt>
                <c:pt idx="2294">
                  <c:v>-0.265474552957359</c:v>
                </c:pt>
                <c:pt idx="2295">
                  <c:v>-0.50284090909090906</c:v>
                </c:pt>
                <c:pt idx="2296">
                  <c:v>-0.59148936170212763</c:v>
                </c:pt>
                <c:pt idx="2297">
                  <c:v>-0.27179487179487177</c:v>
                </c:pt>
                <c:pt idx="2298">
                  <c:v>-0.34831460674157305</c:v>
                </c:pt>
                <c:pt idx="2299">
                  <c:v>1.0672834314550042</c:v>
                </c:pt>
                <c:pt idx="2300">
                  <c:v>8.0519966333115117E-2</c:v>
                </c:pt>
                <c:pt idx="2301">
                  <c:v>0.40983129726585221</c:v>
                </c:pt>
                <c:pt idx="2302">
                  <c:v>-7.3748308525033834E-2</c:v>
                </c:pt>
                <c:pt idx="2303">
                  <c:v>6.1983471074380167E-2</c:v>
                </c:pt>
                <c:pt idx="2304">
                  <c:v>-0.27076923076923076</c:v>
                </c:pt>
                <c:pt idx="2305">
                  <c:v>-0.57792207792207795</c:v>
                </c:pt>
                <c:pt idx="2306">
                  <c:v>-0.41891891891891891</c:v>
                </c:pt>
                <c:pt idx="2307">
                  <c:v>-8.2677165354330714E-2</c:v>
                </c:pt>
                <c:pt idx="2308">
                  <c:v>-0.30357142857142855</c:v>
                </c:pt>
                <c:pt idx="2309">
                  <c:v>-0.31016042780748665</c:v>
                </c:pt>
                <c:pt idx="2310">
                  <c:v>-0.30590191188694932</c:v>
                </c:pt>
                <c:pt idx="2311">
                  <c:v>-0.19076238174735671</c:v>
                </c:pt>
                <c:pt idx="2312">
                  <c:v>8.8372093023255813E-2</c:v>
                </c:pt>
                <c:pt idx="2313">
                  <c:v>0.78034682080924855</c:v>
                </c:pt>
                <c:pt idx="2314">
                  <c:v>0.15095103197086199</c:v>
                </c:pt>
                <c:pt idx="2315">
                  <c:v>8.3593749999999994E-2</c:v>
                </c:pt>
                <c:pt idx="2316">
                  <c:v>-8.7668593448940263E-2</c:v>
                </c:pt>
                <c:pt idx="2317">
                  <c:v>-0.48101265822784811</c:v>
                </c:pt>
                <c:pt idx="2318">
                  <c:v>-5.3877139979859011E-2</c:v>
                </c:pt>
                <c:pt idx="2319">
                  <c:v>-0.42787682333873583</c:v>
                </c:pt>
                <c:pt idx="2320">
                  <c:v>-0.4529058116232465</c:v>
                </c:pt>
                <c:pt idx="2321">
                  <c:v>-0.39212007504690433</c:v>
                </c:pt>
                <c:pt idx="2322">
                  <c:v>-0.21841004184100418</c:v>
                </c:pt>
                <c:pt idx="2323">
                  <c:v>-1.4619883040935672E-3</c:v>
                </c:pt>
                <c:pt idx="2324">
                  <c:v>-0.36221590909090912</c:v>
                </c:pt>
                <c:pt idx="2325">
                  <c:v>-0.12289156626506025</c:v>
                </c:pt>
                <c:pt idx="2326">
                  <c:v>-0.22153024911032029</c:v>
                </c:pt>
                <c:pt idx="2327">
                  <c:v>0.38858246001103142</c:v>
                </c:pt>
                <c:pt idx="2328">
                  <c:v>-0.33536585365853661</c:v>
                </c:pt>
                <c:pt idx="2329">
                  <c:v>-0.44342105263157894</c:v>
                </c:pt>
                <c:pt idx="2330">
                  <c:v>-0.47235387045813587</c:v>
                </c:pt>
                <c:pt idx="2331">
                  <c:v>0.1875</c:v>
                </c:pt>
                <c:pt idx="2332">
                  <c:v>0.59053343350864007</c:v>
                </c:pt>
                <c:pt idx="2333">
                  <c:v>-0.37854889589905361</c:v>
                </c:pt>
                <c:pt idx="2334">
                  <c:v>-0.13871374527112232</c:v>
                </c:pt>
                <c:pt idx="2335">
                  <c:v>-0.42096774193548386</c:v>
                </c:pt>
                <c:pt idx="2336">
                  <c:v>-0.36624203821656048</c:v>
                </c:pt>
                <c:pt idx="2337">
                  <c:v>0.9145299145299145</c:v>
                </c:pt>
                <c:pt idx="2338">
                  <c:v>-6.4625850340136057E-2</c:v>
                </c:pt>
                <c:pt idx="2339">
                  <c:v>-5.2147239263803678E-2</c:v>
                </c:pt>
                <c:pt idx="2340">
                  <c:v>0.38535031847133761</c:v>
                </c:pt>
                <c:pt idx="2341">
                  <c:v>-0.37300177619893427</c:v>
                </c:pt>
                <c:pt idx="2342">
                  <c:v>-0.22601839684625494</c:v>
                </c:pt>
                <c:pt idx="2343">
                  <c:v>-0.37735849056603776</c:v>
                </c:pt>
                <c:pt idx="2344">
                  <c:v>-7.6305220883534142E-2</c:v>
                </c:pt>
                <c:pt idx="2345">
                  <c:v>-0.29265770423991727</c:v>
                </c:pt>
                <c:pt idx="2346">
                  <c:v>-0.36515513126491644</c:v>
                </c:pt>
                <c:pt idx="2347">
                  <c:v>-0.47837837837837838</c:v>
                </c:pt>
                <c:pt idx="2348">
                  <c:v>-0.30294117647058821</c:v>
                </c:pt>
                <c:pt idx="2349">
                  <c:v>-0.38461538461538464</c:v>
                </c:pt>
                <c:pt idx="2350">
                  <c:v>-0.23636363636363636</c:v>
                </c:pt>
                <c:pt idx="2351">
                  <c:v>-0.23953098827470687</c:v>
                </c:pt>
                <c:pt idx="2352">
                  <c:v>-0.39372822299651566</c:v>
                </c:pt>
                <c:pt idx="2353">
                  <c:v>-0.37900874635568516</c:v>
                </c:pt>
                <c:pt idx="2354">
                  <c:v>-0.5439429928741093</c:v>
                </c:pt>
                <c:pt idx="2355">
                  <c:v>-0.38208955223880597</c:v>
                </c:pt>
                <c:pt idx="2356">
                  <c:v>-0.16375838926174496</c:v>
                </c:pt>
                <c:pt idx="2357">
                  <c:v>0.10544217687074831</c:v>
                </c:pt>
                <c:pt idx="2358">
                  <c:v>-0.41010689990281829</c:v>
                </c:pt>
                <c:pt idx="2359">
                  <c:v>0.19518716577540107</c:v>
                </c:pt>
                <c:pt idx="2360">
                  <c:v>-0.29971590909090912</c:v>
                </c:pt>
                <c:pt idx="2361">
                  <c:v>-0.4839924670433145</c:v>
                </c:pt>
                <c:pt idx="2362">
                  <c:v>-0.57022809123649465</c:v>
                </c:pt>
                <c:pt idx="2363">
                  <c:v>-0.28115942028985508</c:v>
                </c:pt>
                <c:pt idx="2364">
                  <c:v>-0.45640074211502785</c:v>
                </c:pt>
                <c:pt idx="2365">
                  <c:v>-0.43243243243243246</c:v>
                </c:pt>
                <c:pt idx="2366">
                  <c:v>0.23884514435695539</c:v>
                </c:pt>
                <c:pt idx="2367">
                  <c:v>0.86538461538461542</c:v>
                </c:pt>
                <c:pt idx="2368">
                  <c:v>-0.35303030303030303</c:v>
                </c:pt>
                <c:pt idx="2369">
                  <c:v>-7.1005917159763315E-2</c:v>
                </c:pt>
                <c:pt idx="2370">
                  <c:v>3.8152610441767071E-2</c:v>
                </c:pt>
                <c:pt idx="2371">
                  <c:v>7.8554595443833461E-3</c:v>
                </c:pt>
                <c:pt idx="2372">
                  <c:v>0.42396313364055299</c:v>
                </c:pt>
                <c:pt idx="2373">
                  <c:v>-5.4174067495559503E-2</c:v>
                </c:pt>
                <c:pt idx="2374">
                  <c:v>0.16426339822158134</c:v>
                </c:pt>
                <c:pt idx="2375">
                  <c:v>5.7377049180327866</c:v>
                </c:pt>
                <c:pt idx="2376">
                  <c:v>0.17782319877363312</c:v>
                </c:pt>
                <c:pt idx="2377">
                  <c:v>0.20091848450057406</c:v>
                </c:pt>
                <c:pt idx="2378">
                  <c:v>4.3704474505723203</c:v>
                </c:pt>
                <c:pt idx="2379">
                  <c:v>8.9018116752404383E-2</c:v>
                </c:pt>
                <c:pt idx="2380">
                  <c:v>-0.34343434343434343</c:v>
                </c:pt>
                <c:pt idx="2381">
                  <c:v>4.5130641330166268E-2</c:v>
                </c:pt>
                <c:pt idx="2382">
                  <c:v>-0.2648221343873518</c:v>
                </c:pt>
                <c:pt idx="2383">
                  <c:v>-0.15306915306915306</c:v>
                </c:pt>
                <c:pt idx="2384">
                  <c:v>5.3846153846153849E-2</c:v>
                </c:pt>
                <c:pt idx="2385">
                  <c:v>0.40004574565416284</c:v>
                </c:pt>
                <c:pt idx="2386">
                  <c:v>0.7488962472406181</c:v>
                </c:pt>
                <c:pt idx="2387">
                  <c:v>0.53484060921086107</c:v>
                </c:pt>
                <c:pt idx="2388">
                  <c:v>-5.5172413793103448E-2</c:v>
                </c:pt>
                <c:pt idx="2389">
                  <c:v>0.47980792908150705</c:v>
                </c:pt>
                <c:pt idx="2390">
                  <c:v>-0.35855263157894735</c:v>
                </c:pt>
                <c:pt idx="2391">
                  <c:v>0.36969696969696969</c:v>
                </c:pt>
                <c:pt idx="2392">
                  <c:v>8.9587800810102453E-2</c:v>
                </c:pt>
                <c:pt idx="2393">
                  <c:v>-0.26294498381877024</c:v>
                </c:pt>
                <c:pt idx="2394">
                  <c:v>0.29871296745993203</c:v>
                </c:pt>
                <c:pt idx="2395">
                  <c:v>-4.4784914555097227E-2</c:v>
                </c:pt>
                <c:pt idx="2396">
                  <c:v>0.68412302576891104</c:v>
                </c:pt>
                <c:pt idx="2397">
                  <c:v>0.10772613065326633</c:v>
                </c:pt>
                <c:pt idx="2398">
                  <c:v>-0.11403508771929824</c:v>
                </c:pt>
                <c:pt idx="2399">
                  <c:v>7.1093749999999997E-2</c:v>
                </c:pt>
                <c:pt idx="2400">
                  <c:v>0.52</c:v>
                </c:pt>
                <c:pt idx="2401">
                  <c:v>7.3002754820936641E-2</c:v>
                </c:pt>
                <c:pt idx="2402">
                  <c:v>0.34088050314465407</c:v>
                </c:pt>
                <c:pt idx="2403">
                  <c:v>4.4680851063829789E-2</c:v>
                </c:pt>
                <c:pt idx="2404">
                  <c:v>-0.16164383561643836</c:v>
                </c:pt>
                <c:pt idx="2405">
                  <c:v>0.3136451821513257</c:v>
                </c:pt>
                <c:pt idx="2406">
                  <c:v>-2.0676691729323307E-2</c:v>
                </c:pt>
                <c:pt idx="2407">
                  <c:v>0.15937499999999999</c:v>
                </c:pt>
                <c:pt idx="2408">
                  <c:v>0.16754232340922359</c:v>
                </c:pt>
                <c:pt idx="2409">
                  <c:v>2.3188280836005353</c:v>
                </c:pt>
                <c:pt idx="2410">
                  <c:v>0.13140398904966757</c:v>
                </c:pt>
                <c:pt idx="2411">
                  <c:v>0.4546469439017583</c:v>
                </c:pt>
                <c:pt idx="2412">
                  <c:v>-0.32063074901445465</c:v>
                </c:pt>
                <c:pt idx="2413">
                  <c:v>-0.98005625159805676</c:v>
                </c:pt>
                <c:pt idx="2414">
                  <c:v>1.3098951674763488</c:v>
                </c:pt>
                <c:pt idx="2415">
                  <c:v>-0.49094202898550726</c:v>
                </c:pt>
                <c:pt idx="2416">
                  <c:v>0.99145038167938926</c:v>
                </c:pt>
                <c:pt idx="2417">
                  <c:v>0.33678500986193294</c:v>
                </c:pt>
                <c:pt idx="2418">
                  <c:v>0.97341340248396346</c:v>
                </c:pt>
                <c:pt idx="2419">
                  <c:v>-0.17282546901648663</c:v>
                </c:pt>
                <c:pt idx="2420">
                  <c:v>-6.5420560747663545E-2</c:v>
                </c:pt>
                <c:pt idx="2421">
                  <c:v>-0.44422009086320041</c:v>
                </c:pt>
                <c:pt idx="2422">
                  <c:v>-0.27321724709784412</c:v>
                </c:pt>
                <c:pt idx="2423">
                  <c:v>-0.14138409676779695</c:v>
                </c:pt>
                <c:pt idx="2424">
                  <c:v>7.4738415545590429E-3</c:v>
                </c:pt>
                <c:pt idx="2425">
                  <c:v>-0.33278145695364236</c:v>
                </c:pt>
                <c:pt idx="2426">
                  <c:v>-0.27216916780354705</c:v>
                </c:pt>
                <c:pt idx="2427">
                  <c:v>0.31445672191528545</c:v>
                </c:pt>
                <c:pt idx="2428">
                  <c:v>-0.55364806866952787</c:v>
                </c:pt>
                <c:pt idx="2429">
                  <c:v>-0.19002375296912113</c:v>
                </c:pt>
                <c:pt idx="2430">
                  <c:v>0.17840375586854459</c:v>
                </c:pt>
                <c:pt idx="2431">
                  <c:v>-5.0535077288941736E-2</c:v>
                </c:pt>
                <c:pt idx="2432">
                  <c:v>-0.10283687943262411</c:v>
                </c:pt>
                <c:pt idx="2433">
                  <c:v>-0.16004001000250062</c:v>
                </c:pt>
                <c:pt idx="2434">
                  <c:v>-0.17525773195876287</c:v>
                </c:pt>
                <c:pt idx="2435">
                  <c:v>-0.25164113785557984</c:v>
                </c:pt>
                <c:pt idx="2436">
                  <c:v>-3.1676077675251345E-2</c:v>
                </c:pt>
                <c:pt idx="2437">
                  <c:v>-0.14201680672268907</c:v>
                </c:pt>
                <c:pt idx="2438">
                  <c:v>0.11850117096018735</c:v>
                </c:pt>
                <c:pt idx="2439">
                  <c:v>-8.0074487895716945E-2</c:v>
                </c:pt>
                <c:pt idx="2440">
                  <c:v>-8.7187263078089466E-2</c:v>
                </c:pt>
                <c:pt idx="2441">
                  <c:v>-0.24695369618196589</c:v>
                </c:pt>
                <c:pt idx="2442">
                  <c:v>0.25756710451170761</c:v>
                </c:pt>
                <c:pt idx="2443">
                  <c:v>0.19550858652575959</c:v>
                </c:pt>
                <c:pt idx="2444">
                  <c:v>7.9635258358662614E-2</c:v>
                </c:pt>
                <c:pt idx="2445">
                  <c:v>-0.32424787863203908</c:v>
                </c:pt>
                <c:pt idx="2446">
                  <c:v>2.4859858640019498E-2</c:v>
                </c:pt>
                <c:pt idx="2447">
                  <c:v>8.7017347509792953E-2</c:v>
                </c:pt>
                <c:pt idx="2448">
                  <c:v>-0.12065921130076515</c:v>
                </c:pt>
                <c:pt idx="2449">
                  <c:v>0.13793103448275862</c:v>
                </c:pt>
                <c:pt idx="2450">
                  <c:v>0.25459317585301838</c:v>
                </c:pt>
                <c:pt idx="2451">
                  <c:v>-0.33543903979785217</c:v>
                </c:pt>
                <c:pt idx="2452">
                  <c:v>-0.2022613065326633</c:v>
                </c:pt>
                <c:pt idx="2453">
                  <c:v>0.61635750421585156</c:v>
                </c:pt>
                <c:pt idx="2454">
                  <c:v>-0.30330434782608695</c:v>
                </c:pt>
                <c:pt idx="2455">
                  <c:v>7.2626582278481011E-2</c:v>
                </c:pt>
                <c:pt idx="2456">
                  <c:v>0.52051439069197791</c:v>
                </c:pt>
                <c:pt idx="2457">
                  <c:v>0.46835443037974683</c:v>
                </c:pt>
                <c:pt idx="2458">
                  <c:v>0.26654984423676015</c:v>
                </c:pt>
                <c:pt idx="2459">
                  <c:v>0.59268098647573586</c:v>
                </c:pt>
                <c:pt idx="2460">
                  <c:v>0.22056239015817222</c:v>
                </c:pt>
                <c:pt idx="2461">
                  <c:v>-8.2366838487972507E-2</c:v>
                </c:pt>
                <c:pt idx="2462">
                  <c:v>0.36195883605393897</c:v>
                </c:pt>
                <c:pt idx="2463">
                  <c:v>0.6675191815856778</c:v>
                </c:pt>
                <c:pt idx="2464">
                  <c:v>-0.33545918367346939</c:v>
                </c:pt>
                <c:pt idx="2465">
                  <c:v>-0.23351648351648352</c:v>
                </c:pt>
                <c:pt idx="2466">
                  <c:v>-0.3776871175270673</c:v>
                </c:pt>
                <c:pt idx="2467">
                  <c:v>0.67289719626168221</c:v>
                </c:pt>
                <c:pt idx="2468">
                  <c:v>0.49644549763033174</c:v>
                </c:pt>
                <c:pt idx="2469">
                  <c:v>0.1057996126796453</c:v>
                </c:pt>
                <c:pt idx="2470">
                  <c:v>0.304500292226768</c:v>
                </c:pt>
                <c:pt idx="2471">
                  <c:v>0.22409638554216868</c:v>
                </c:pt>
                <c:pt idx="2472">
                  <c:v>0.55472636815920395</c:v>
                </c:pt>
                <c:pt idx="2473">
                  <c:v>1.5200764818355641</c:v>
                </c:pt>
                <c:pt idx="2474">
                  <c:v>-0.11524916358513823</c:v>
                </c:pt>
                <c:pt idx="2475">
                  <c:v>0.38103756708407871</c:v>
                </c:pt>
                <c:pt idx="2476">
                  <c:v>1.7144851657940663</c:v>
                </c:pt>
                <c:pt idx="2477">
                  <c:v>0.85683717820127048</c:v>
                </c:pt>
                <c:pt idx="2478">
                  <c:v>0.43029779887785929</c:v>
                </c:pt>
                <c:pt idx="2479">
                  <c:v>0.19246190858059342</c:v>
                </c:pt>
                <c:pt idx="2480">
                  <c:v>0.25170068027210885</c:v>
                </c:pt>
                <c:pt idx="2481">
                  <c:v>1.1756373937677054</c:v>
                </c:pt>
                <c:pt idx="2482">
                  <c:v>0.19384184744576627</c:v>
                </c:pt>
                <c:pt idx="2483">
                  <c:v>0.52456839309428949</c:v>
                </c:pt>
                <c:pt idx="2484">
                  <c:v>1.1325776244455397</c:v>
                </c:pt>
                <c:pt idx="2485">
                  <c:v>0.52210859858850645</c:v>
                </c:pt>
                <c:pt idx="2486">
                  <c:v>0.57935483870967741</c:v>
                </c:pt>
                <c:pt idx="2487">
                  <c:v>-8.6378737541528236E-2</c:v>
                </c:pt>
                <c:pt idx="2488">
                  <c:v>0.1437435367114788</c:v>
                </c:pt>
                <c:pt idx="2489">
                  <c:v>-0.52928647497337589</c:v>
                </c:pt>
                <c:pt idx="2490">
                  <c:v>1.8489795918367347</c:v>
                </c:pt>
                <c:pt idx="2491">
                  <c:v>0.69584736251402923</c:v>
                </c:pt>
                <c:pt idx="2492">
                  <c:v>0.37207488299531982</c:v>
                </c:pt>
                <c:pt idx="2493">
                  <c:v>-7.8526556253569385E-2</c:v>
                </c:pt>
                <c:pt idx="2494">
                  <c:v>0.1298465266558966</c:v>
                </c:pt>
                <c:pt idx="2495">
                  <c:v>-9.1061989428159545E-2</c:v>
                </c:pt>
                <c:pt idx="2496">
                  <c:v>0.17208867136893624</c:v>
                </c:pt>
                <c:pt idx="2497">
                  <c:v>0.39961013645224169</c:v>
                </c:pt>
                <c:pt idx="2498">
                  <c:v>0.19788057876502954</c:v>
                </c:pt>
                <c:pt idx="2499">
                  <c:v>0.12385726924211148</c:v>
                </c:pt>
                <c:pt idx="2500">
                  <c:v>0.59571546278494913</c:v>
                </c:pt>
                <c:pt idx="2501">
                  <c:v>0.1122652816620056</c:v>
                </c:pt>
                <c:pt idx="2502">
                  <c:v>0.56773127753303965</c:v>
                </c:pt>
                <c:pt idx="2503">
                  <c:v>0.30582524271844658</c:v>
                </c:pt>
                <c:pt idx="2504">
                  <c:v>-0.28286852589641437</c:v>
                </c:pt>
                <c:pt idx="2505">
                  <c:v>-2.2953328232593728E-2</c:v>
                </c:pt>
                <c:pt idx="2506">
                  <c:v>5.2980132450331126E-2</c:v>
                </c:pt>
                <c:pt idx="2507">
                  <c:v>-0.19837691614066727</c:v>
                </c:pt>
                <c:pt idx="2508">
                  <c:v>1.0472914875322441</c:v>
                </c:pt>
                <c:pt idx="2509">
                  <c:v>0.90434782608695652</c:v>
                </c:pt>
                <c:pt idx="2510">
                  <c:v>1.5496639283047051E-2</c:v>
                </c:pt>
                <c:pt idx="2511">
                  <c:v>0.31194997684113013</c:v>
                </c:pt>
                <c:pt idx="2512">
                  <c:v>2.221685082872928</c:v>
                </c:pt>
                <c:pt idx="2513">
                  <c:v>1.2111900940151341</c:v>
                </c:pt>
                <c:pt idx="2514">
                  <c:v>0.13965447154471544</c:v>
                </c:pt>
                <c:pt idx="2515">
                  <c:v>0.46051464063886421</c:v>
                </c:pt>
                <c:pt idx="2516">
                  <c:v>0.4936102236421725</c:v>
                </c:pt>
                <c:pt idx="2517">
                  <c:v>0.39856421164583888</c:v>
                </c:pt>
                <c:pt idx="2518">
                  <c:v>0.13630731102850063</c:v>
                </c:pt>
                <c:pt idx="2519">
                  <c:v>0.25885225885225888</c:v>
                </c:pt>
                <c:pt idx="2520">
                  <c:v>0.80226055919095773</c:v>
                </c:pt>
                <c:pt idx="2521">
                  <c:v>0.35171427253010934</c:v>
                </c:pt>
                <c:pt idx="2522">
                  <c:v>-0.37758433079434167</c:v>
                </c:pt>
                <c:pt idx="2523">
                  <c:v>-2.9242174629324547E-2</c:v>
                </c:pt>
                <c:pt idx="2524">
                  <c:v>0.91708375041708379</c:v>
                </c:pt>
                <c:pt idx="2525">
                  <c:v>0.21011551670309087</c:v>
                </c:pt>
                <c:pt idx="2526">
                  <c:v>0.2953594176524113</c:v>
                </c:pt>
                <c:pt idx="2527">
                  <c:v>-0.25422705314009664</c:v>
                </c:pt>
                <c:pt idx="2528">
                  <c:v>-0.19167473378509198</c:v>
                </c:pt>
                <c:pt idx="2529">
                  <c:v>0.62593326222763979</c:v>
                </c:pt>
                <c:pt idx="2530">
                  <c:v>-1.4394580863674851E-2</c:v>
                </c:pt>
                <c:pt idx="2531">
                  <c:v>1.2811387900355872E-2</c:v>
                </c:pt>
                <c:pt idx="2532">
                  <c:v>-0.17805582290664101</c:v>
                </c:pt>
                <c:pt idx="2533">
                  <c:v>0.17956989247311828</c:v>
                </c:pt>
                <c:pt idx="2534">
                  <c:v>-5.2747252747252747E-2</c:v>
                </c:pt>
                <c:pt idx="2535">
                  <c:v>1.2994273247886556</c:v>
                </c:pt>
                <c:pt idx="2536">
                  <c:v>0.58682223747426221</c:v>
                </c:pt>
                <c:pt idx="2537">
                  <c:v>-0.34844192634560905</c:v>
                </c:pt>
                <c:pt idx="2538">
                  <c:v>0.27338403041825093</c:v>
                </c:pt>
                <c:pt idx="2539">
                  <c:v>0.56307258632840029</c:v>
                </c:pt>
                <c:pt idx="2540">
                  <c:v>-3.9282250242483024E-2</c:v>
                </c:pt>
                <c:pt idx="2541">
                  <c:v>2.5999999999999999E-2</c:v>
                </c:pt>
                <c:pt idx="2542">
                  <c:v>0.29095498527555741</c:v>
                </c:pt>
                <c:pt idx="2543">
                  <c:v>0.56782697722037367</c:v>
                </c:pt>
                <c:pt idx="2544">
                  <c:v>0.97671777399204995</c:v>
                </c:pt>
                <c:pt idx="2545">
                  <c:v>0.18412384716732544</c:v>
                </c:pt>
                <c:pt idx="2546">
                  <c:v>-0.13025780189959293</c:v>
                </c:pt>
                <c:pt idx="2547">
                  <c:v>0.15836439624985882</c:v>
                </c:pt>
                <c:pt idx="2548">
                  <c:v>0.22035907859078591</c:v>
                </c:pt>
                <c:pt idx="2549">
                  <c:v>-0.19303163796555867</c:v>
                </c:pt>
                <c:pt idx="2550">
                  <c:v>-3.4710743801652892E-2</c:v>
                </c:pt>
                <c:pt idx="2551">
                  <c:v>0.93966571545046884</c:v>
                </c:pt>
                <c:pt idx="2552">
                  <c:v>0.41976717644373429</c:v>
                </c:pt>
                <c:pt idx="2553">
                  <c:v>-0.38723818801753529</c:v>
                </c:pt>
                <c:pt idx="2554">
                  <c:v>-0.11231141739616315</c:v>
                </c:pt>
                <c:pt idx="2555">
                  <c:v>0.50681536555142503</c:v>
                </c:pt>
                <c:pt idx="2556">
                  <c:v>-7.6782449725776969E-2</c:v>
                </c:pt>
                <c:pt idx="2557">
                  <c:v>-0.24122412241224123</c:v>
                </c:pt>
                <c:pt idx="2558">
                  <c:v>0.16386846629357329</c:v>
                </c:pt>
                <c:pt idx="2559">
                  <c:v>0.10201149425287356</c:v>
                </c:pt>
                <c:pt idx="2560">
                  <c:v>-0.22108843537414966</c:v>
                </c:pt>
                <c:pt idx="2561">
                  <c:v>0.2603696696259642</c:v>
                </c:pt>
                <c:pt idx="2562">
                  <c:v>-0.15888543056173113</c:v>
                </c:pt>
                <c:pt idx="2563">
                  <c:v>-0.13429752066115702</c:v>
                </c:pt>
                <c:pt idx="2564">
                  <c:v>-1.3013865239601071E-2</c:v>
                </c:pt>
                <c:pt idx="2565">
                  <c:v>0.27727166549871524</c:v>
                </c:pt>
                <c:pt idx="2566">
                  <c:v>-0.26236599586232839</c:v>
                </c:pt>
                <c:pt idx="2567">
                  <c:v>0.23051140663855552</c:v>
                </c:pt>
                <c:pt idx="2568">
                  <c:v>0.46005999333407399</c:v>
                </c:pt>
                <c:pt idx="2569">
                  <c:v>-0.11215025506260627</c:v>
                </c:pt>
                <c:pt idx="2570">
                  <c:v>-0.19792892445281243</c:v>
                </c:pt>
                <c:pt idx="2571">
                  <c:v>-0.56997971602434072</c:v>
                </c:pt>
                <c:pt idx="2572">
                  <c:v>0.35586598158852495</c:v>
                </c:pt>
                <c:pt idx="2573">
                  <c:v>-0.42756460454189504</c:v>
                </c:pt>
                <c:pt idx="2574">
                  <c:v>-0.26207906295754024</c:v>
                </c:pt>
                <c:pt idx="2575">
                  <c:v>0.66642025503603775</c:v>
                </c:pt>
                <c:pt idx="2576">
                  <c:v>6.4223512336719885E-2</c:v>
                </c:pt>
                <c:pt idx="2577">
                  <c:v>4.3827611395178961E-3</c:v>
                </c:pt>
                <c:pt idx="2578">
                  <c:v>-0.43089430894308944</c:v>
                </c:pt>
                <c:pt idx="2579">
                  <c:v>-1.3742851872348276E-2</c:v>
                </c:pt>
                <c:pt idx="2580">
                  <c:v>7.5511274252753016E-2</c:v>
                </c:pt>
                <c:pt idx="2581">
                  <c:v>0.2685568652437082</c:v>
                </c:pt>
                <c:pt idx="2582">
                  <c:v>-0.22451923076923078</c:v>
                </c:pt>
                <c:pt idx="2583">
                  <c:v>3.8872691933916424E-2</c:v>
                </c:pt>
                <c:pt idx="2584">
                  <c:v>-0.35991058122205666</c:v>
                </c:pt>
                <c:pt idx="2585">
                  <c:v>-0.25617842073538277</c:v>
                </c:pt>
                <c:pt idx="2586">
                  <c:v>-0.31291028446389496</c:v>
                </c:pt>
                <c:pt idx="2587">
                  <c:v>-0.25368468066100935</c:v>
                </c:pt>
                <c:pt idx="2588">
                  <c:v>-0.30446623093681918</c:v>
                </c:pt>
                <c:pt idx="2589">
                  <c:v>-0.33957219251336901</c:v>
                </c:pt>
                <c:pt idx="2590">
                  <c:v>-0.29380764163372858</c:v>
                </c:pt>
                <c:pt idx="2591">
                  <c:v>-0.29942965779467678</c:v>
                </c:pt>
                <c:pt idx="2592">
                  <c:v>-0.24236641221374045</c:v>
                </c:pt>
                <c:pt idx="2593">
                  <c:v>-0.30801335559265441</c:v>
                </c:pt>
                <c:pt idx="2594">
                  <c:v>-0.34217016029593095</c:v>
                </c:pt>
                <c:pt idx="2595">
                  <c:v>-4.6804227478610974E-2</c:v>
                </c:pt>
                <c:pt idx="2596">
                  <c:v>0.50772200772200771</c:v>
                </c:pt>
                <c:pt idx="2597">
                  <c:v>-0.37417603722373011</c:v>
                </c:pt>
                <c:pt idx="2598">
                  <c:v>-0.31578947368421051</c:v>
                </c:pt>
                <c:pt idx="2599">
                  <c:v>5.0250593510946982E-2</c:v>
                </c:pt>
                <c:pt idx="2600">
                  <c:v>0.30532392559332905</c:v>
                </c:pt>
                <c:pt idx="2601">
                  <c:v>-0.23987854251012145</c:v>
                </c:pt>
                <c:pt idx="2602">
                  <c:v>-0.18524590163934426</c:v>
                </c:pt>
                <c:pt idx="2603">
                  <c:v>0.12887268940380109</c:v>
                </c:pt>
                <c:pt idx="2604">
                  <c:v>-0.32674943566591425</c:v>
                </c:pt>
                <c:pt idx="2605">
                  <c:v>0.17201834862385321</c:v>
                </c:pt>
                <c:pt idx="2606">
                  <c:v>-0.14583734926856434</c:v>
                </c:pt>
                <c:pt idx="2607">
                  <c:v>-0.13372520205731081</c:v>
                </c:pt>
                <c:pt idx="2608">
                  <c:v>-0.35081279496591505</c:v>
                </c:pt>
                <c:pt idx="2609">
                  <c:v>-0.20657818811309867</c:v>
                </c:pt>
                <c:pt idx="2610">
                  <c:v>-0.18623124448367168</c:v>
                </c:pt>
                <c:pt idx="2611">
                  <c:v>0.11852589641434264</c:v>
                </c:pt>
                <c:pt idx="2612">
                  <c:v>-0.12200102092904543</c:v>
                </c:pt>
                <c:pt idx="2613">
                  <c:v>2.7382256297918947E-2</c:v>
                </c:pt>
                <c:pt idx="2614">
                  <c:v>-0.29113924050632911</c:v>
                </c:pt>
                <c:pt idx="2615">
                  <c:v>-0.11842105263157894</c:v>
                </c:pt>
                <c:pt idx="2616">
                  <c:v>-0.2089344689727099</c:v>
                </c:pt>
                <c:pt idx="2617">
                  <c:v>-0.29553719008264462</c:v>
                </c:pt>
                <c:pt idx="2618">
                  <c:v>-0.32984790874524716</c:v>
                </c:pt>
                <c:pt idx="2619">
                  <c:v>0.20316831683168315</c:v>
                </c:pt>
                <c:pt idx="2620">
                  <c:v>-0.24241685954440248</c:v>
                </c:pt>
                <c:pt idx="2621">
                  <c:v>-0.25661320558217038</c:v>
                </c:pt>
                <c:pt idx="2622">
                  <c:v>-0.64055299539170507</c:v>
                </c:pt>
                <c:pt idx="2623">
                  <c:v>-0.27161500815660683</c:v>
                </c:pt>
                <c:pt idx="2624">
                  <c:v>-0.27923627684964203</c:v>
                </c:pt>
                <c:pt idx="2625">
                  <c:v>-3.7006578947368418E-2</c:v>
                </c:pt>
                <c:pt idx="2626">
                  <c:v>-0.24087591240875914</c:v>
                </c:pt>
                <c:pt idx="2627">
                  <c:v>-0.3149570718481699</c:v>
                </c:pt>
                <c:pt idx="2628">
                  <c:v>-0.36194477791116447</c:v>
                </c:pt>
                <c:pt idx="2629">
                  <c:v>-1.1357983750621787E-2</c:v>
                </c:pt>
                <c:pt idx="2630">
                  <c:v>2.993288590604027E-2</c:v>
                </c:pt>
                <c:pt idx="2631">
                  <c:v>-0.15926021063447213</c:v>
                </c:pt>
                <c:pt idx="2632">
                  <c:v>0.24048442906574394</c:v>
                </c:pt>
                <c:pt idx="2633">
                  <c:v>0.76099002585888442</c:v>
                </c:pt>
                <c:pt idx="2634">
                  <c:v>-2.8871391076115485E-2</c:v>
                </c:pt>
                <c:pt idx="2635">
                  <c:v>0.24319963116643614</c:v>
                </c:pt>
                <c:pt idx="2636">
                  <c:v>-3.5406698564593303E-2</c:v>
                </c:pt>
                <c:pt idx="2637">
                  <c:v>-0.36162361623616235</c:v>
                </c:pt>
                <c:pt idx="2638">
                  <c:v>-0.2244408945686901</c:v>
                </c:pt>
                <c:pt idx="2639">
                  <c:v>-0.23531730390224675</c:v>
                </c:pt>
                <c:pt idx="2640">
                  <c:v>-0.26870296591412129</c:v>
                </c:pt>
                <c:pt idx="2641">
                  <c:v>-0.26145833333333335</c:v>
                </c:pt>
                <c:pt idx="2642">
                  <c:v>0.52658662092624353</c:v>
                </c:pt>
                <c:pt idx="2643">
                  <c:v>-0.32760472610096669</c:v>
                </c:pt>
                <c:pt idx="2644">
                  <c:v>6.7173035841443157E-2</c:v>
                </c:pt>
                <c:pt idx="2645">
                  <c:v>0.30862140774677216</c:v>
                </c:pt>
                <c:pt idx="2646">
                  <c:v>0.13668373879641485</c:v>
                </c:pt>
                <c:pt idx="2647">
                  <c:v>-0.28952239911144023</c:v>
                </c:pt>
                <c:pt idx="2648">
                  <c:v>-5.6529112492933857E-4</c:v>
                </c:pt>
                <c:pt idx="2649">
                  <c:v>-0.2543432939541348</c:v>
                </c:pt>
                <c:pt idx="2650">
                  <c:v>-0.15121951219512195</c:v>
                </c:pt>
                <c:pt idx="2651">
                  <c:v>2.1058315334773217E-2</c:v>
                </c:pt>
                <c:pt idx="2652">
                  <c:v>-6.0704767545158422E-3</c:v>
                </c:pt>
                <c:pt idx="2653">
                  <c:v>-4.21680216802168E-2</c:v>
                </c:pt>
                <c:pt idx="2654">
                  <c:v>0.16304769290422644</c:v>
                </c:pt>
                <c:pt idx="2655">
                  <c:v>0.35141129032258067</c:v>
                </c:pt>
                <c:pt idx="2656">
                  <c:v>-0.14042093901780897</c:v>
                </c:pt>
                <c:pt idx="2657">
                  <c:v>-0.10114942528735632</c:v>
                </c:pt>
                <c:pt idx="2658">
                  <c:v>0.14709882701901039</c:v>
                </c:pt>
                <c:pt idx="2659">
                  <c:v>-0.26559139784946234</c:v>
                </c:pt>
                <c:pt idx="2660">
                  <c:v>-0.22441770614858153</c:v>
                </c:pt>
                <c:pt idx="2661">
                  <c:v>5.3292410714285712E-2</c:v>
                </c:pt>
                <c:pt idx="2662">
                  <c:v>-8.7624209575429088E-2</c:v>
                </c:pt>
                <c:pt idx="2663">
                  <c:v>-0.2934860415175376</c:v>
                </c:pt>
                <c:pt idx="2664">
                  <c:v>-0.45778781038374716</c:v>
                </c:pt>
                <c:pt idx="2665">
                  <c:v>0.6681091877496671</c:v>
                </c:pt>
                <c:pt idx="2666">
                  <c:v>-0.38874259381171822</c:v>
                </c:pt>
                <c:pt idx="2667">
                  <c:v>5.7699512926189585E-2</c:v>
                </c:pt>
                <c:pt idx="2668">
                  <c:v>0.21624938635247914</c:v>
                </c:pt>
                <c:pt idx="2669">
                  <c:v>-0.3928157589803013</c:v>
                </c:pt>
                <c:pt idx="2670">
                  <c:v>-7.0779830880050108E-3</c:v>
                </c:pt>
                <c:pt idx="2671">
                  <c:v>-0.31369828456104942</c:v>
                </c:pt>
                <c:pt idx="2672">
                  <c:v>-0.2413793103448276</c:v>
                </c:pt>
                <c:pt idx="2673">
                  <c:v>0.34973924380704041</c:v>
                </c:pt>
                <c:pt idx="2674">
                  <c:v>-0.25366999412800939</c:v>
                </c:pt>
                <c:pt idx="2675">
                  <c:v>-0.20786300667008722</c:v>
                </c:pt>
                <c:pt idx="2676">
                  <c:v>-0.1193939393939394</c:v>
                </c:pt>
                <c:pt idx="2677">
                  <c:v>-4.1570793066421231E-2</c:v>
                </c:pt>
                <c:pt idx="2678">
                  <c:v>0.26500732064421667</c:v>
                </c:pt>
                <c:pt idx="2679">
                  <c:v>5.2777777777777778E-2</c:v>
                </c:pt>
                <c:pt idx="2680">
                  <c:v>-0.16064757160647572</c:v>
                </c:pt>
                <c:pt idx="2681">
                  <c:v>-0.26190476190476192</c:v>
                </c:pt>
                <c:pt idx="2682">
                  <c:v>0.14124524197933661</c:v>
                </c:pt>
                <c:pt idx="2683">
                  <c:v>-0.35349716446124763</c:v>
                </c:pt>
                <c:pt idx="2684">
                  <c:v>-0.10259579728059333</c:v>
                </c:pt>
                <c:pt idx="2685">
                  <c:v>-0.10151147602164583</c:v>
                </c:pt>
                <c:pt idx="2686">
                  <c:v>-1.4740368509212729E-2</c:v>
                </c:pt>
                <c:pt idx="2687">
                  <c:v>-0.30826057756883812</c:v>
                </c:pt>
                <c:pt idx="2688">
                  <c:v>-0.39823788546255506</c:v>
                </c:pt>
                <c:pt idx="2689">
                  <c:v>-0.25014084507042256</c:v>
                </c:pt>
                <c:pt idx="2690">
                  <c:v>1.3507672357899287E-2</c:v>
                </c:pt>
                <c:pt idx="2691">
                  <c:v>1.9485580670303974E-2</c:v>
                </c:pt>
                <c:pt idx="2692">
                  <c:v>-0.29287749287749287</c:v>
                </c:pt>
                <c:pt idx="2693">
                  <c:v>0.5212705615428247</c:v>
                </c:pt>
                <c:pt idx="2694">
                  <c:v>-0.2234532128856315</c:v>
                </c:pt>
                <c:pt idx="2695">
                  <c:v>-0.4281150159744409</c:v>
                </c:pt>
                <c:pt idx="2696">
                  <c:v>-0.28496959165942659</c:v>
                </c:pt>
                <c:pt idx="2697">
                  <c:v>0.31171284634760704</c:v>
                </c:pt>
                <c:pt idx="2698">
                  <c:v>0.26202263083451205</c:v>
                </c:pt>
                <c:pt idx="2699">
                  <c:v>-0.11637739207832666</c:v>
                </c:pt>
                <c:pt idx="2700">
                  <c:v>-0.23945094051855617</c:v>
                </c:pt>
                <c:pt idx="2701">
                  <c:v>-0.39402427637721754</c:v>
                </c:pt>
                <c:pt idx="2702">
                  <c:v>0.26519585772174697</c:v>
                </c:pt>
                <c:pt idx="2703">
                  <c:v>0.45614717652289904</c:v>
                </c:pt>
                <c:pt idx="2704">
                  <c:v>-0.37813211845102507</c:v>
                </c:pt>
                <c:pt idx="2705">
                  <c:v>0.17770207774042909</c:v>
                </c:pt>
                <c:pt idx="2706">
                  <c:v>0.40815747674154756</c:v>
                </c:pt>
                <c:pt idx="2707">
                  <c:v>0.47328289395909684</c:v>
                </c:pt>
                <c:pt idx="2708">
                  <c:v>-0.33269720101781169</c:v>
                </c:pt>
                <c:pt idx="2709">
                  <c:v>-0.17422368782632591</c:v>
                </c:pt>
                <c:pt idx="2710">
                  <c:v>-0.12376800606520091</c:v>
                </c:pt>
                <c:pt idx="2711">
                  <c:v>-0.19211245607184693</c:v>
                </c:pt>
                <c:pt idx="2712">
                  <c:v>-0.13246622048238413</c:v>
                </c:pt>
                <c:pt idx="2713">
                  <c:v>-0.49322429906542054</c:v>
                </c:pt>
                <c:pt idx="2714">
                  <c:v>-0.14917695473251028</c:v>
                </c:pt>
                <c:pt idx="2715">
                  <c:v>0.23967879074161549</c:v>
                </c:pt>
                <c:pt idx="2716">
                  <c:v>4.8820852296235E-2</c:v>
                </c:pt>
                <c:pt idx="2717">
                  <c:v>1.9136644467624166</c:v>
                </c:pt>
                <c:pt idx="2718">
                  <c:v>-1.7091814824357985E-2</c:v>
                </c:pt>
                <c:pt idx="2719">
                  <c:v>7.1738575440388058E-2</c:v>
                </c:pt>
                <c:pt idx="2720">
                  <c:v>-0.21247947454844007</c:v>
                </c:pt>
                <c:pt idx="2721">
                  <c:v>-5.0349650349650353E-2</c:v>
                </c:pt>
                <c:pt idx="2722">
                  <c:v>2.3196215008542517E-2</c:v>
                </c:pt>
                <c:pt idx="2723">
                  <c:v>-9.3790426908150065E-3</c:v>
                </c:pt>
                <c:pt idx="2724">
                  <c:v>-0.27873417721518989</c:v>
                </c:pt>
                <c:pt idx="2725">
                  <c:v>0.33433734939759036</c:v>
                </c:pt>
                <c:pt idx="2726">
                  <c:v>0.25128655704782227</c:v>
                </c:pt>
                <c:pt idx="2727">
                  <c:v>0.69307740951530705</c:v>
                </c:pt>
                <c:pt idx="2728">
                  <c:v>-0.16650209824734633</c:v>
                </c:pt>
                <c:pt idx="2729">
                  <c:v>0.24769703172978505</c:v>
                </c:pt>
                <c:pt idx="2730">
                  <c:v>0.52565932033190632</c:v>
                </c:pt>
                <c:pt idx="2731">
                  <c:v>0.52564543889845095</c:v>
                </c:pt>
                <c:pt idx="2732">
                  <c:v>0.14778472591804151</c:v>
                </c:pt>
                <c:pt idx="2733">
                  <c:v>-8.4811102544333078E-2</c:v>
                </c:pt>
                <c:pt idx="2734">
                  <c:v>0.38476984862527031</c:v>
                </c:pt>
                <c:pt idx="2735">
                  <c:v>3.4929780338494781E-2</c:v>
                </c:pt>
                <c:pt idx="2736">
                  <c:v>0.54321413514238626</c:v>
                </c:pt>
                <c:pt idx="2737">
                  <c:v>-0.61325465274625512</c:v>
                </c:pt>
                <c:pt idx="2738">
                  <c:v>0.77803994269823884</c:v>
                </c:pt>
                <c:pt idx="2739">
                  <c:v>4.4129891756869273E-2</c:v>
                </c:pt>
                <c:pt idx="2740">
                  <c:v>0.37855233191405091</c:v>
                </c:pt>
                <c:pt idx="2741">
                  <c:v>-0.36172182365193245</c:v>
                </c:pt>
                <c:pt idx="2742">
                  <c:v>-0.38554216867469882</c:v>
                </c:pt>
                <c:pt idx="2743">
                  <c:v>0.88731975620633274</c:v>
                </c:pt>
                <c:pt idx="2744">
                  <c:v>1.6780779542173645</c:v>
                </c:pt>
                <c:pt idx="2745">
                  <c:v>0.29207100591715979</c:v>
                </c:pt>
                <c:pt idx="2746">
                  <c:v>0.38191686523696056</c:v>
                </c:pt>
                <c:pt idx="2747">
                  <c:v>-0.17694470477975632</c:v>
                </c:pt>
                <c:pt idx="2748">
                  <c:v>0.1891622340425532</c:v>
                </c:pt>
                <c:pt idx="2749">
                  <c:v>0.5944482838055748</c:v>
                </c:pt>
                <c:pt idx="2750">
                  <c:v>0.35477116362548611</c:v>
                </c:pt>
                <c:pt idx="2751">
                  <c:v>-0.14669738863287252</c:v>
                </c:pt>
                <c:pt idx="2752">
                  <c:v>-0.33863591171206997</c:v>
                </c:pt>
                <c:pt idx="2753">
                  <c:v>1.2205182930845948</c:v>
                </c:pt>
                <c:pt idx="2754">
                  <c:v>-0.20921222557038313</c:v>
                </c:pt>
                <c:pt idx="2755">
                  <c:v>-8.4872574234276368E-2</c:v>
                </c:pt>
                <c:pt idx="2756">
                  <c:v>0.53685248056072721</c:v>
                </c:pt>
                <c:pt idx="2757">
                  <c:v>1.5186412593206298</c:v>
                </c:pt>
                <c:pt idx="2758">
                  <c:v>-2.7968274792772377E-2</c:v>
                </c:pt>
                <c:pt idx="2759">
                  <c:v>-4.9273307337823466E-2</c:v>
                </c:pt>
                <c:pt idx="2760">
                  <c:v>0.46255087478196522</c:v>
                </c:pt>
                <c:pt idx="2761">
                  <c:v>-0.30338770388958597</c:v>
                </c:pt>
                <c:pt idx="2762">
                  <c:v>0.55844827586206891</c:v>
                </c:pt>
                <c:pt idx="2763">
                  <c:v>-0.10422812192723697</c:v>
                </c:pt>
                <c:pt idx="2764">
                  <c:v>8.0253623188405801E-2</c:v>
                </c:pt>
                <c:pt idx="2765">
                  <c:v>1.015201314708299</c:v>
                </c:pt>
                <c:pt idx="2766">
                  <c:v>4.1056833301653675E-2</c:v>
                </c:pt>
                <c:pt idx="2767">
                  <c:v>0.10270541082164329</c:v>
                </c:pt>
                <c:pt idx="2768">
                  <c:v>0.3053299867119445</c:v>
                </c:pt>
                <c:pt idx="2769">
                  <c:v>-0.14381111376103028</c:v>
                </c:pt>
                <c:pt idx="2770">
                  <c:v>-4.8242591316333561E-3</c:v>
                </c:pt>
                <c:pt idx="2771">
                  <c:v>-4.5109211775878441E-2</c:v>
                </c:pt>
                <c:pt idx="2772">
                  <c:v>-0.16143250688705235</c:v>
                </c:pt>
                <c:pt idx="2773">
                  <c:v>0.17041623245264512</c:v>
                </c:pt>
                <c:pt idx="2774">
                  <c:v>-6.4385542168674703E-2</c:v>
                </c:pt>
                <c:pt idx="2775">
                  <c:v>0.29578580481622307</c:v>
                </c:pt>
                <c:pt idx="2776">
                  <c:v>-0.21134303762702555</c:v>
                </c:pt>
                <c:pt idx="2777">
                  <c:v>0.12562937492324697</c:v>
                </c:pt>
                <c:pt idx="2778">
                  <c:v>-9.0101854270044392E-3</c:v>
                </c:pt>
                <c:pt idx="2779">
                  <c:v>0.34054742202418842</c:v>
                </c:pt>
                <c:pt idx="2780">
                  <c:v>7.4965293845441927E-2</c:v>
                </c:pt>
                <c:pt idx="2781">
                  <c:v>-2.8948704926358558E-2</c:v>
                </c:pt>
                <c:pt idx="2782">
                  <c:v>4.1022908897176344E-2</c:v>
                </c:pt>
                <c:pt idx="2783">
                  <c:v>1.8459795064959938</c:v>
                </c:pt>
                <c:pt idx="2784">
                  <c:v>-0.33986287952987265</c:v>
                </c:pt>
                <c:pt idx="2785">
                  <c:v>-0.50946090681899325</c:v>
                </c:pt>
                <c:pt idx="2786">
                  <c:v>7.4726004649618066E-2</c:v>
                </c:pt>
                <c:pt idx="2787">
                  <c:v>4.025256511444357E-2</c:v>
                </c:pt>
                <c:pt idx="2788">
                  <c:v>9.7826086956521743E-2</c:v>
                </c:pt>
                <c:pt idx="2789">
                  <c:v>-5.6727056727056725E-2</c:v>
                </c:pt>
                <c:pt idx="2790">
                  <c:v>7.6731646619659893E-2</c:v>
                </c:pt>
                <c:pt idx="2791">
                  <c:v>-0.14664523905182805</c:v>
                </c:pt>
                <c:pt idx="2792">
                  <c:v>0.28478690375388088</c:v>
                </c:pt>
                <c:pt idx="2793">
                  <c:v>-0.35724533715925394</c:v>
                </c:pt>
                <c:pt idx="2794">
                  <c:v>-0.28742709008425144</c:v>
                </c:pt>
                <c:pt idx="2795">
                  <c:v>0.26695706285003112</c:v>
                </c:pt>
                <c:pt idx="2796">
                  <c:v>-0.33113456464379948</c:v>
                </c:pt>
                <c:pt idx="2797">
                  <c:v>0.44026548672566373</c:v>
                </c:pt>
                <c:pt idx="2798">
                  <c:v>-0.50881612090680106</c:v>
                </c:pt>
                <c:pt idx="2799">
                  <c:v>-0.39743589743589741</c:v>
                </c:pt>
                <c:pt idx="2800">
                  <c:v>0.35886524822695037</c:v>
                </c:pt>
                <c:pt idx="2801">
                  <c:v>-0.78125</c:v>
                </c:pt>
                <c:pt idx="2802">
                  <c:v>0.15329928907579854</c:v>
                </c:pt>
                <c:pt idx="2803">
                  <c:v>-0.2510460251046025</c:v>
                </c:pt>
                <c:pt idx="2804">
                  <c:v>-9.0497737556561084E-2</c:v>
                </c:pt>
                <c:pt idx="2805">
                  <c:v>-0.5467625899280576</c:v>
                </c:pt>
                <c:pt idx="2806">
                  <c:v>0.83125000000000004</c:v>
                </c:pt>
                <c:pt idx="2807">
                  <c:v>0.12980095318194562</c:v>
                </c:pt>
                <c:pt idx="2808">
                  <c:v>0.19565217391304349</c:v>
                </c:pt>
                <c:pt idx="2809">
                  <c:v>-0.36712328767123287</c:v>
                </c:pt>
                <c:pt idx="2810">
                  <c:v>1.1351955307262569</c:v>
                </c:pt>
                <c:pt idx="2811">
                  <c:v>-0.49311294765840219</c:v>
                </c:pt>
                <c:pt idx="2812">
                  <c:v>-5.1051789888055109E-2</c:v>
                </c:pt>
                <c:pt idx="2813">
                  <c:v>0.34237804878048783</c:v>
                </c:pt>
                <c:pt idx="2814">
                  <c:v>-0.30469455311465543</c:v>
                </c:pt>
                <c:pt idx="2815">
                  <c:v>-0.25200097016735384</c:v>
                </c:pt>
                <c:pt idx="2816">
                  <c:v>-0.27423638778220449</c:v>
                </c:pt>
                <c:pt idx="2817">
                  <c:v>-0.35101253616200578</c:v>
                </c:pt>
                <c:pt idx="2818">
                  <c:v>-0.24075743913435527</c:v>
                </c:pt>
                <c:pt idx="2819">
                  <c:v>-0.13939528679413071</c:v>
                </c:pt>
                <c:pt idx="2820">
                  <c:v>-0.4236111111111111</c:v>
                </c:pt>
                <c:pt idx="2821">
                  <c:v>-0.28671328671328672</c:v>
                </c:pt>
                <c:pt idx="2822">
                  <c:v>-0.30796335447498241</c:v>
                </c:pt>
                <c:pt idx="2823">
                  <c:v>-0.21617250673854446</c:v>
                </c:pt>
                <c:pt idx="2824">
                  <c:v>0.18712715855572998</c:v>
                </c:pt>
                <c:pt idx="2825">
                  <c:v>5.8244462674323219E-2</c:v>
                </c:pt>
                <c:pt idx="2826">
                  <c:v>3.0778250036640775E-3</c:v>
                </c:pt>
                <c:pt idx="2827">
                  <c:v>-0.43912448700410395</c:v>
                </c:pt>
                <c:pt idx="2828">
                  <c:v>-0.36892247043363996</c:v>
                </c:pt>
                <c:pt idx="2829">
                  <c:v>-0.30938123752495011</c:v>
                </c:pt>
                <c:pt idx="2830">
                  <c:v>-0.26682042309527598</c:v>
                </c:pt>
                <c:pt idx="2831">
                  <c:v>-0.34659759830468567</c:v>
                </c:pt>
                <c:pt idx="2832">
                  <c:v>-0.1675241412062688</c:v>
                </c:pt>
                <c:pt idx="2833">
                  <c:v>-0.26625766871165646</c:v>
                </c:pt>
                <c:pt idx="2834">
                  <c:v>-0.17185232483891566</c:v>
                </c:pt>
                <c:pt idx="2835">
                  <c:v>8.34641959798995E-2</c:v>
                </c:pt>
                <c:pt idx="2836">
                  <c:v>-0.43791769257826241</c:v>
                </c:pt>
                <c:pt idx="2837">
                  <c:v>-0.2669432918395574</c:v>
                </c:pt>
                <c:pt idx="2838">
                  <c:v>-0.22976854198344315</c:v>
                </c:pt>
                <c:pt idx="2839">
                  <c:v>-0.29295929592959297</c:v>
                </c:pt>
                <c:pt idx="2840">
                  <c:v>-0.26978307363275283</c:v>
                </c:pt>
                <c:pt idx="2841">
                  <c:v>0.56049382716049378</c:v>
                </c:pt>
                <c:pt idx="2842">
                  <c:v>-0.7052712581762216</c:v>
                </c:pt>
                <c:pt idx="2843">
                  <c:v>-0.23847862298722933</c:v>
                </c:pt>
                <c:pt idx="2844">
                  <c:v>-0.34132329635499209</c:v>
                </c:pt>
                <c:pt idx="2845">
                  <c:v>0.20459212245659883</c:v>
                </c:pt>
                <c:pt idx="2846">
                  <c:v>-0.34339961130213786</c:v>
                </c:pt>
                <c:pt idx="2847">
                  <c:v>-0.16434624697336561</c:v>
                </c:pt>
                <c:pt idx="2848">
                  <c:v>-0.35813953488372091</c:v>
                </c:pt>
                <c:pt idx="2849">
                  <c:v>-0.32345013477088946</c:v>
                </c:pt>
                <c:pt idx="2850">
                  <c:v>-6.0488346281908988E-2</c:v>
                </c:pt>
                <c:pt idx="2851">
                  <c:v>-0.18773704171934261</c:v>
                </c:pt>
                <c:pt idx="2852">
                  <c:v>-2.3264831329972858E-2</c:v>
                </c:pt>
                <c:pt idx="2853">
                  <c:v>-0.22883907661425226</c:v>
                </c:pt>
                <c:pt idx="2854">
                  <c:v>-0.60050462573591257</c:v>
                </c:pt>
                <c:pt idx="2855">
                  <c:v>-0.12042851865533802</c:v>
                </c:pt>
                <c:pt idx="2856">
                  <c:v>-0.1902003379193821</c:v>
                </c:pt>
                <c:pt idx="2857">
                  <c:v>6.2101063829787237E-2</c:v>
                </c:pt>
                <c:pt idx="2858">
                  <c:v>-0.42347305389221557</c:v>
                </c:pt>
                <c:pt idx="2859">
                  <c:v>-3.8467250854002676E-2</c:v>
                </c:pt>
                <c:pt idx="2860">
                  <c:v>0.56551549009649571</c:v>
                </c:pt>
                <c:pt idx="2861">
                  <c:v>-0.40396567031666175</c:v>
                </c:pt>
                <c:pt idx="2862">
                  <c:v>-0.32462686567164178</c:v>
                </c:pt>
                <c:pt idx="2863">
                  <c:v>-2.9643231899265477E-2</c:v>
                </c:pt>
                <c:pt idx="2864">
                  <c:v>-0.34164973587972369</c:v>
                </c:pt>
                <c:pt idx="2865">
                  <c:v>0.75863392171910971</c:v>
                </c:pt>
                <c:pt idx="2866">
                  <c:v>-0.3069464544138929</c:v>
                </c:pt>
                <c:pt idx="2867">
                  <c:v>0.11203438395415473</c:v>
                </c:pt>
                <c:pt idx="2868">
                  <c:v>0.29439621152328332</c:v>
                </c:pt>
                <c:pt idx="2869">
                  <c:v>7.2730153699889083E-2</c:v>
                </c:pt>
                <c:pt idx="2870">
                  <c:v>-8.4276729559748423E-2</c:v>
                </c:pt>
                <c:pt idx="2871">
                  <c:v>-0.15732713047155847</c:v>
                </c:pt>
                <c:pt idx="2872">
                  <c:v>0.26163610719322988</c:v>
                </c:pt>
                <c:pt idx="2873">
                  <c:v>-0.16036057407187759</c:v>
                </c:pt>
                <c:pt idx="2874">
                  <c:v>-0.24778358717890431</c:v>
                </c:pt>
                <c:pt idx="2875">
                  <c:v>-0.19354451643868489</c:v>
                </c:pt>
                <c:pt idx="2876">
                  <c:v>-0.15880027900488258</c:v>
                </c:pt>
                <c:pt idx="2877">
                  <c:v>-7.4123989218328841E-3</c:v>
                </c:pt>
                <c:pt idx="2878">
                  <c:v>-0.15830273357813138</c:v>
                </c:pt>
                <c:pt idx="2879">
                  <c:v>0.19866131191432396</c:v>
                </c:pt>
                <c:pt idx="2880">
                  <c:v>-5.1532769556025371E-2</c:v>
                </c:pt>
                <c:pt idx="2881">
                  <c:v>-0.15068493150684931</c:v>
                </c:pt>
                <c:pt idx="2882">
                  <c:v>-6.187073725235466E-2</c:v>
                </c:pt>
                <c:pt idx="2883">
                  <c:v>-0.35130296399443006</c:v>
                </c:pt>
                <c:pt idx="2884">
                  <c:v>-0.18410826745276698</c:v>
                </c:pt>
                <c:pt idx="2885">
                  <c:v>-0.47576470588235292</c:v>
                </c:pt>
                <c:pt idx="2886">
                  <c:v>-0.27341137123745818</c:v>
                </c:pt>
                <c:pt idx="2887">
                  <c:v>-0.18018018018018017</c:v>
                </c:pt>
                <c:pt idx="2888">
                  <c:v>0.45368286600571739</c:v>
                </c:pt>
                <c:pt idx="2889">
                  <c:v>-0.31614216642632964</c:v>
                </c:pt>
                <c:pt idx="2890">
                  <c:v>-0.18786572220511241</c:v>
                </c:pt>
                <c:pt idx="2891">
                  <c:v>-5.020422055820286E-2</c:v>
                </c:pt>
                <c:pt idx="2892">
                  <c:v>-0.17818008575512148</c:v>
                </c:pt>
                <c:pt idx="2893">
                  <c:v>9.0552284833193164E-2</c:v>
                </c:pt>
                <c:pt idx="2894">
                  <c:v>-0.31053384175405147</c:v>
                </c:pt>
                <c:pt idx="2895">
                  <c:v>-0.21084767461900189</c:v>
                </c:pt>
                <c:pt idx="2896">
                  <c:v>-0.39100817438692098</c:v>
                </c:pt>
                <c:pt idx="2897">
                  <c:v>0.27612556794712928</c:v>
                </c:pt>
                <c:pt idx="2898">
                  <c:v>-0.13980070339976552</c:v>
                </c:pt>
                <c:pt idx="2899">
                  <c:v>-0.16725495519956557</c:v>
                </c:pt>
                <c:pt idx="2900">
                  <c:v>-0.31869670357642865</c:v>
                </c:pt>
                <c:pt idx="2901">
                  <c:v>-0.22263017356475301</c:v>
                </c:pt>
                <c:pt idx="2902">
                  <c:v>0.33078621158091359</c:v>
                </c:pt>
                <c:pt idx="2903">
                  <c:v>-7.9276276633734086E-2</c:v>
                </c:pt>
                <c:pt idx="2904">
                  <c:v>0.11547731321387404</c:v>
                </c:pt>
                <c:pt idx="2905">
                  <c:v>-0.3831533477321814</c:v>
                </c:pt>
                <c:pt idx="2906">
                  <c:v>-0.50230199506238737</c:v>
                </c:pt>
                <c:pt idx="2907">
                  <c:v>-0.40990745781164944</c:v>
                </c:pt>
                <c:pt idx="2908">
                  <c:v>-1.9553072625698324E-2</c:v>
                </c:pt>
                <c:pt idx="2909">
                  <c:v>-0.43774668101901687</c:v>
                </c:pt>
                <c:pt idx="2910">
                  <c:v>0.26214921286789872</c:v>
                </c:pt>
                <c:pt idx="2911">
                  <c:v>-7.0393374741200831E-2</c:v>
                </c:pt>
                <c:pt idx="2912">
                  <c:v>0.86004998214923245</c:v>
                </c:pt>
                <c:pt idx="2913">
                  <c:v>0.11003828866322624</c:v>
                </c:pt>
                <c:pt idx="2914">
                  <c:v>-0.22159090909090909</c:v>
                </c:pt>
                <c:pt idx="2915">
                  <c:v>-0.2439111747851003</c:v>
                </c:pt>
                <c:pt idx="2916">
                  <c:v>-0.15593705293276108</c:v>
                </c:pt>
                <c:pt idx="2917">
                  <c:v>-3.4275921165381321E-2</c:v>
                </c:pt>
                <c:pt idx="2918">
                  <c:v>-0.2206405693950178</c:v>
                </c:pt>
                <c:pt idx="2919">
                  <c:v>-0.13047068538398018</c:v>
                </c:pt>
                <c:pt idx="2920">
                  <c:v>-0.38653916881206324</c:v>
                </c:pt>
                <c:pt idx="2921">
                  <c:v>7.5093867334167716E-2</c:v>
                </c:pt>
                <c:pt idx="2922">
                  <c:v>-0.19545957918050941</c:v>
                </c:pt>
                <c:pt idx="2923">
                  <c:v>-0.15655172413793103</c:v>
                </c:pt>
                <c:pt idx="2924">
                  <c:v>0.19595645412130638</c:v>
                </c:pt>
                <c:pt idx="2925">
                  <c:v>0.53808948004836754</c:v>
                </c:pt>
                <c:pt idx="2926">
                  <c:v>0.11613842535558293</c:v>
                </c:pt>
                <c:pt idx="2927">
                  <c:v>-0.3662628145386766</c:v>
                </c:pt>
                <c:pt idx="2928">
                  <c:v>-0.36700215672178288</c:v>
                </c:pt>
                <c:pt idx="2929">
                  <c:v>0.17502507522567703</c:v>
                </c:pt>
                <c:pt idx="2930">
                  <c:v>-0.32381801962533452</c:v>
                </c:pt>
                <c:pt idx="2931">
                  <c:v>-0.24189261031366294</c:v>
                </c:pt>
                <c:pt idx="2932">
                  <c:v>-0.1464354527938343</c:v>
                </c:pt>
                <c:pt idx="2933">
                  <c:v>-0.19190031152647974</c:v>
                </c:pt>
                <c:pt idx="2934">
                  <c:v>-0.39878542510121456</c:v>
                </c:pt>
                <c:pt idx="2935">
                  <c:v>-2.6160337552742614E-2</c:v>
                </c:pt>
                <c:pt idx="2936">
                  <c:v>0.42162582652664332</c:v>
                </c:pt>
                <c:pt idx="2937">
                  <c:v>2.3480662983425413E-2</c:v>
                </c:pt>
                <c:pt idx="2938">
                  <c:v>-0.25862068965517243</c:v>
                </c:pt>
                <c:pt idx="2939">
                  <c:v>-0.14868105515587529</c:v>
                </c:pt>
                <c:pt idx="2940">
                  <c:v>0.60459392945036916</c:v>
                </c:pt>
                <c:pt idx="2941">
                  <c:v>-3.1678082191780824E-2</c:v>
                </c:pt>
                <c:pt idx="2942">
                  <c:v>10.485714285714286</c:v>
                </c:pt>
                <c:pt idx="2943">
                  <c:v>0.51822112415071031</c:v>
                </c:pt>
                <c:pt idx="2944">
                  <c:v>1.5995157384987893</c:v>
                </c:pt>
                <c:pt idx="2945">
                  <c:v>3.1837606837606836</c:v>
                </c:pt>
                <c:pt idx="2946">
                  <c:v>0.39234875444839856</c:v>
                </c:pt>
                <c:pt idx="2947">
                  <c:v>-2.4868344060854301E-2</c:v>
                </c:pt>
                <c:pt idx="2948">
                  <c:v>0.60162254483347566</c:v>
                </c:pt>
                <c:pt idx="2949">
                  <c:v>1.3063263041065483</c:v>
                </c:pt>
                <c:pt idx="2950">
                  <c:v>-0.48530259365994238</c:v>
                </c:pt>
                <c:pt idx="2951">
                  <c:v>1.8368846436443792E-2</c:v>
                </c:pt>
                <c:pt idx="2952">
                  <c:v>-0.13402061855670103</c:v>
                </c:pt>
                <c:pt idx="2953">
                  <c:v>0.61737089201877937</c:v>
                </c:pt>
                <c:pt idx="2954">
                  <c:v>-0.16772959183673469</c:v>
                </c:pt>
                <c:pt idx="2955">
                  <c:v>-7.0844686648501368E-2</c:v>
                </c:pt>
                <c:pt idx="2956">
                  <c:v>-5.2488910793494332E-2</c:v>
                </c:pt>
                <c:pt idx="2957">
                  <c:v>0.14045584045584045</c:v>
                </c:pt>
                <c:pt idx="2958">
                  <c:v>2.5252525252525252E-2</c:v>
                </c:pt>
                <c:pt idx="2959">
                  <c:v>-5.2238805970149252E-2</c:v>
                </c:pt>
                <c:pt idx="2960">
                  <c:v>-0.12428198433420365</c:v>
                </c:pt>
                <c:pt idx="2961">
                  <c:v>-0.32165109034267914</c:v>
                </c:pt>
                <c:pt idx="2962">
                  <c:v>-0.20277481323372465</c:v>
                </c:pt>
                <c:pt idx="2963">
                  <c:v>-0.30078966259870782</c:v>
                </c:pt>
                <c:pt idx="2964">
                  <c:v>-0.10788064269319052</c:v>
                </c:pt>
                <c:pt idx="2965">
                  <c:v>-0.49574607329842935</c:v>
                </c:pt>
                <c:pt idx="2966">
                  <c:v>-0.37634079068342019</c:v>
                </c:pt>
                <c:pt idx="2967">
                  <c:v>-0.1366262276140959</c:v>
                </c:pt>
                <c:pt idx="2968">
                  <c:v>-0.26269956458635702</c:v>
                </c:pt>
                <c:pt idx="2969">
                  <c:v>1.0811594202898551</c:v>
                </c:pt>
                <c:pt idx="2970">
                  <c:v>-0.14050822122571002</c:v>
                </c:pt>
                <c:pt idx="2971">
                  <c:v>-1.454495082421388E-2</c:v>
                </c:pt>
                <c:pt idx="2972">
                  <c:v>0.22022838499184338</c:v>
                </c:pt>
                <c:pt idx="2973">
                  <c:v>-0.20938137321549966</c:v>
                </c:pt>
                <c:pt idx="2974">
                  <c:v>-0.19773184561916957</c:v>
                </c:pt>
                <c:pt idx="2975">
                  <c:v>-0.39904610492845788</c:v>
                </c:pt>
                <c:pt idx="2976">
                  <c:v>-0.1943687556766576</c:v>
                </c:pt>
                <c:pt idx="2977">
                  <c:v>4.8865619546247817E-2</c:v>
                </c:pt>
                <c:pt idx="2978">
                  <c:v>-9.8737083811710674E-2</c:v>
                </c:pt>
                <c:pt idx="2979">
                  <c:v>-0.33908507223113965</c:v>
                </c:pt>
                <c:pt idx="2980">
                  <c:v>-0.2744510978043912</c:v>
                </c:pt>
                <c:pt idx="2981">
                  <c:v>-0.21412639405204462</c:v>
                </c:pt>
                <c:pt idx="2982">
                  <c:v>-0.30132450331125826</c:v>
                </c:pt>
                <c:pt idx="2983">
                  <c:v>-0.37821158690176321</c:v>
                </c:pt>
                <c:pt idx="2984">
                  <c:v>-0.24035646085295989</c:v>
                </c:pt>
                <c:pt idx="2985">
                  <c:v>-0.31443097379741886</c:v>
                </c:pt>
                <c:pt idx="2986">
                  <c:v>3.6444444444444446E-2</c:v>
                </c:pt>
                <c:pt idx="2987">
                  <c:v>-0.36334091647708805</c:v>
                </c:pt>
                <c:pt idx="2988">
                  <c:v>0.65157750342935528</c:v>
                </c:pt>
                <c:pt idx="2989">
                  <c:v>-0.29322638146167557</c:v>
                </c:pt>
                <c:pt idx="2990">
                  <c:v>9.2977250247279916E-2</c:v>
                </c:pt>
                <c:pt idx="2991">
                  <c:v>-0.36744639376218324</c:v>
                </c:pt>
                <c:pt idx="2992">
                  <c:v>-0.15321154979375368</c:v>
                </c:pt>
                <c:pt idx="2993">
                  <c:v>-0.24953445065176907</c:v>
                </c:pt>
                <c:pt idx="2994">
                  <c:v>-0.31510416666666669</c:v>
                </c:pt>
                <c:pt idx="2995">
                  <c:v>0.18912922906267332</c:v>
                </c:pt>
                <c:pt idx="2996">
                  <c:v>-0.33228204550574453</c:v>
                </c:pt>
                <c:pt idx="2997">
                  <c:v>0.27290198590647019</c:v>
                </c:pt>
                <c:pt idx="2998">
                  <c:v>3.9264828738512947E-2</c:v>
                </c:pt>
                <c:pt idx="2999">
                  <c:v>0.34687499999999999</c:v>
                </c:pt>
                <c:pt idx="3000">
                  <c:v>-0.22962962962962963</c:v>
                </c:pt>
                <c:pt idx="3001">
                  <c:v>0.70531400966183577</c:v>
                </c:pt>
                <c:pt idx="3002">
                  <c:v>-0.13081081081081081</c:v>
                </c:pt>
                <c:pt idx="3003">
                  <c:v>-0.32436328688130706</c:v>
                </c:pt>
                <c:pt idx="3004">
                  <c:v>-2.4980483996877439E-2</c:v>
                </c:pt>
                <c:pt idx="3005">
                  <c:v>-0.13568166992824526</c:v>
                </c:pt>
                <c:pt idx="3006">
                  <c:v>0.88223748773307165</c:v>
                </c:pt>
                <c:pt idx="3007">
                  <c:v>0.25044563279857396</c:v>
                </c:pt>
                <c:pt idx="3008">
                  <c:v>0.16867772750125692</c:v>
                </c:pt>
                <c:pt idx="3009">
                  <c:v>-0.25797284496368805</c:v>
                </c:pt>
                <c:pt idx="3010">
                  <c:v>0.9349030470914127</c:v>
                </c:pt>
                <c:pt idx="3011">
                  <c:v>-0.17705120296113511</c:v>
                </c:pt>
                <c:pt idx="3012">
                  <c:v>2.1453287197231833E-2</c:v>
                </c:pt>
                <c:pt idx="3013">
                  <c:v>-0.16969696969696971</c:v>
                </c:pt>
                <c:pt idx="3014">
                  <c:v>-0.21276595744680851</c:v>
                </c:pt>
                <c:pt idx="3015">
                  <c:v>1.431757016532103</c:v>
                </c:pt>
                <c:pt idx="3016">
                  <c:v>1.284526558891455</c:v>
                </c:pt>
                <c:pt idx="3017">
                  <c:v>3.0610419906687403</c:v>
                </c:pt>
                <c:pt idx="3018">
                  <c:v>-0.45980707395498394</c:v>
                </c:pt>
                <c:pt idx="3019">
                  <c:v>-0.1290898274836407</c:v>
                </c:pt>
                <c:pt idx="3020">
                  <c:v>-8.0385852090032153E-4</c:v>
                </c:pt>
                <c:pt idx="3021">
                  <c:v>-0.25934579439252337</c:v>
                </c:pt>
                <c:pt idx="3022">
                  <c:v>-6.5098039215686271E-2</c:v>
                </c:pt>
                <c:pt idx="3023">
                  <c:v>0.19894179894179895</c:v>
                </c:pt>
                <c:pt idx="3024">
                  <c:v>-0.39487179487179486</c:v>
                </c:pt>
                <c:pt idx="3025">
                  <c:v>-0.44041450777202074</c:v>
                </c:pt>
                <c:pt idx="3026">
                  <c:v>-8.790072388831438E-2</c:v>
                </c:pt>
                <c:pt idx="3027">
                  <c:v>-0.12951926897099722</c:v>
                </c:pt>
                <c:pt idx="3028">
                  <c:v>1.8223234624145785E-2</c:v>
                </c:pt>
                <c:pt idx="3029">
                  <c:v>0.27379400260756193</c:v>
                </c:pt>
                <c:pt idx="3030">
                  <c:v>2.936857562408223E-3</c:v>
                </c:pt>
                <c:pt idx="3031">
                  <c:v>-0.18392581143740341</c:v>
                </c:pt>
                <c:pt idx="3032">
                  <c:v>-0.23056898475269616</c:v>
                </c:pt>
                <c:pt idx="3033">
                  <c:v>-0.14867724867724869</c:v>
                </c:pt>
                <c:pt idx="3034">
                  <c:v>-0.17147781128823783</c:v>
                </c:pt>
                <c:pt idx="3035">
                  <c:v>-0.56794791010291956</c:v>
                </c:pt>
                <c:pt idx="3036">
                  <c:v>-0.25093353248693057</c:v>
                </c:pt>
                <c:pt idx="3037">
                  <c:v>-0.14721104082806211</c:v>
                </c:pt>
                <c:pt idx="3038">
                  <c:v>-0.17202222759120561</c:v>
                </c:pt>
                <c:pt idx="3039">
                  <c:v>-1.4587892049598834E-2</c:v>
                </c:pt>
                <c:pt idx="3040">
                  <c:v>-0.24155844155844156</c:v>
                </c:pt>
                <c:pt idx="3041">
                  <c:v>0.18972332015810275</c:v>
                </c:pt>
                <c:pt idx="3042">
                  <c:v>-0.16608996539792387</c:v>
                </c:pt>
                <c:pt idx="3043">
                  <c:v>0.30490405117270791</c:v>
                </c:pt>
                <c:pt idx="3044">
                  <c:v>-3.5051546391752578E-2</c:v>
                </c:pt>
                <c:pt idx="3045">
                  <c:v>-0.3503184713375796</c:v>
                </c:pt>
                <c:pt idx="3046">
                  <c:v>-5.4305663304887513E-3</c:v>
                </c:pt>
                <c:pt idx="3047">
                  <c:v>-0.27752736638763681</c:v>
                </c:pt>
                <c:pt idx="3048">
                  <c:v>-9.7287184284377923E-2</c:v>
                </c:pt>
                <c:pt idx="3049">
                  <c:v>0.14285714285714285</c:v>
                </c:pt>
                <c:pt idx="3050">
                  <c:v>2.9569892473118281E-2</c:v>
                </c:pt>
                <c:pt idx="3051">
                  <c:v>-0.14737793851717904</c:v>
                </c:pt>
                <c:pt idx="3052">
                  <c:v>0.1309143222506394</c:v>
                </c:pt>
                <c:pt idx="3053">
                  <c:v>1.6029411764705883</c:v>
                </c:pt>
                <c:pt idx="3054">
                  <c:v>-0.31492718446601942</c:v>
                </c:pt>
                <c:pt idx="3055">
                  <c:v>0.4417134831460674</c:v>
                </c:pt>
                <c:pt idx="3056">
                  <c:v>-7.8651685393258425E-2</c:v>
                </c:pt>
                <c:pt idx="3057">
                  <c:v>-0.14778325123152711</c:v>
                </c:pt>
                <c:pt idx="3058">
                  <c:v>0.41921333528293608</c:v>
                </c:pt>
                <c:pt idx="3059">
                  <c:v>-8.3850931677018639E-2</c:v>
                </c:pt>
                <c:pt idx="3060">
                  <c:v>0.76223776223776218</c:v>
                </c:pt>
                <c:pt idx="3061">
                  <c:v>-0.25166825548141086</c:v>
                </c:pt>
                <c:pt idx="3062">
                  <c:v>-4.0795512493625702E-2</c:v>
                </c:pt>
                <c:pt idx="3063">
                  <c:v>0.12440645773979107</c:v>
                </c:pt>
                <c:pt idx="3064">
                  <c:v>1.6727272727272726E-2</c:v>
                </c:pt>
                <c:pt idx="3065">
                  <c:v>0.15300546448087432</c:v>
                </c:pt>
                <c:pt idx="3066">
                  <c:v>-0.22711267605633803</c:v>
                </c:pt>
                <c:pt idx="3067">
                  <c:v>-0.41387024608501116</c:v>
                </c:pt>
                <c:pt idx="3068">
                  <c:v>0.10697399527186761</c:v>
                </c:pt>
                <c:pt idx="3069">
                  <c:v>6.0645161290322581E-2</c:v>
                </c:pt>
                <c:pt idx="3070">
                  <c:v>0.8722294654498044</c:v>
                </c:pt>
                <c:pt idx="3071">
                  <c:v>-7.3590814196242166E-2</c:v>
                </c:pt>
                <c:pt idx="3072">
                  <c:v>-0.12793733681462141</c:v>
                </c:pt>
                <c:pt idx="3073">
                  <c:v>0.39750445632798576</c:v>
                </c:pt>
                <c:pt idx="3074">
                  <c:v>0.18537859007832899</c:v>
                </c:pt>
                <c:pt idx="3075">
                  <c:v>0.18027210884353742</c:v>
                </c:pt>
                <c:pt idx="3076">
                  <c:v>-0.30294117647058821</c:v>
                </c:pt>
                <c:pt idx="3077">
                  <c:v>0.30020632737276481</c:v>
                </c:pt>
                <c:pt idx="3078">
                  <c:v>1.0382687564643169</c:v>
                </c:pt>
                <c:pt idx="3079">
                  <c:v>9.1181988742964348E-2</c:v>
                </c:pt>
                <c:pt idx="3080">
                  <c:v>1.6317016317016316E-2</c:v>
                </c:pt>
                <c:pt idx="3081">
                  <c:v>8.4745762711864403E-2</c:v>
                </c:pt>
                <c:pt idx="3082">
                  <c:v>0.11824566432564139</c:v>
                </c:pt>
                <c:pt idx="3083">
                  <c:v>2.6956521739130435E-2</c:v>
                </c:pt>
                <c:pt idx="3084">
                  <c:v>0.59701492537313428</c:v>
                </c:pt>
                <c:pt idx="3085">
                  <c:v>-0.30425963488843816</c:v>
                </c:pt>
                <c:pt idx="3086">
                  <c:v>0.16959064327485379</c:v>
                </c:pt>
                <c:pt idx="3087">
                  <c:v>-0.31168831168831168</c:v>
                </c:pt>
                <c:pt idx="3088">
                  <c:v>-1.7013232514177693E-2</c:v>
                </c:pt>
                <c:pt idx="3089">
                  <c:v>5.8502576538344953E-2</c:v>
                </c:pt>
                <c:pt idx="3090">
                  <c:v>0.60480920020909568</c:v>
                </c:pt>
                <c:pt idx="3091">
                  <c:v>-0.12114014251781473</c:v>
                </c:pt>
                <c:pt idx="3092">
                  <c:v>0.32996632996632996</c:v>
                </c:pt>
                <c:pt idx="3093">
                  <c:v>-0.22689075630252101</c:v>
                </c:pt>
                <c:pt idx="3094">
                  <c:v>0.54166666666666663</c:v>
                </c:pt>
                <c:pt idx="3095">
                  <c:v>-0.31307339449541283</c:v>
                </c:pt>
                <c:pt idx="3096">
                  <c:v>-8.4317032040472181E-2</c:v>
                </c:pt>
                <c:pt idx="3097">
                  <c:v>-0.33789473684210525</c:v>
                </c:pt>
                <c:pt idx="3098">
                  <c:v>-0.23676880222841226</c:v>
                </c:pt>
                <c:pt idx="3099">
                  <c:v>-9.915356711003627E-2</c:v>
                </c:pt>
                <c:pt idx="3100">
                  <c:v>0.71979681493684788</c:v>
                </c:pt>
                <c:pt idx="3101">
                  <c:v>-0.10909090909090909</c:v>
                </c:pt>
                <c:pt idx="3102">
                  <c:v>0.20987654320987653</c:v>
                </c:pt>
                <c:pt idx="3103">
                  <c:v>-0.23980215627431367</c:v>
                </c:pt>
                <c:pt idx="3104">
                  <c:v>2.575107296137339E-2</c:v>
                </c:pt>
                <c:pt idx="3105">
                  <c:v>-6.6091954022988508E-2</c:v>
                </c:pt>
                <c:pt idx="3106">
                  <c:v>0.11031518624641834</c:v>
                </c:pt>
                <c:pt idx="3107">
                  <c:v>7.869398839649426E-2</c:v>
                </c:pt>
                <c:pt idx="3108">
                  <c:v>0.52947303921568623</c:v>
                </c:pt>
                <c:pt idx="3109">
                  <c:v>-0.23229866971820912</c:v>
                </c:pt>
                <c:pt idx="3110">
                  <c:v>3.7109375E-2</c:v>
                </c:pt>
                <c:pt idx="3111">
                  <c:v>0.16555740432612312</c:v>
                </c:pt>
                <c:pt idx="3112">
                  <c:v>0.45198237885462555</c:v>
                </c:pt>
                <c:pt idx="3113">
                  <c:v>0.25572519083969464</c:v>
                </c:pt>
                <c:pt idx="3114">
                  <c:v>0.89085421860648206</c:v>
                </c:pt>
                <c:pt idx="3115">
                  <c:v>8.7149187592319058E-2</c:v>
                </c:pt>
                <c:pt idx="3116">
                  <c:v>-9.0077410274454608E-2</c:v>
                </c:pt>
                <c:pt idx="3117">
                  <c:v>-0.26843657817109146</c:v>
                </c:pt>
                <c:pt idx="3118">
                  <c:v>0.30501274426508074</c:v>
                </c:pt>
                <c:pt idx="3119">
                  <c:v>-9.9001663893510811E-2</c:v>
                </c:pt>
                <c:pt idx="3120">
                  <c:v>-0.15081497402830019</c:v>
                </c:pt>
                <c:pt idx="3121">
                  <c:v>0.2884267631103074</c:v>
                </c:pt>
                <c:pt idx="3122">
                  <c:v>0.10927974712124633</c:v>
                </c:pt>
                <c:pt idx="3123">
                  <c:v>0.19444444444444445</c:v>
                </c:pt>
                <c:pt idx="3124">
                  <c:v>-6.3829787234042548E-2</c:v>
                </c:pt>
                <c:pt idx="3125">
                  <c:v>-4.3445409897997736E-2</c:v>
                </c:pt>
                <c:pt idx="3126">
                  <c:v>-0.12092130518234165</c:v>
                </c:pt>
                <c:pt idx="3127">
                  <c:v>0.10760667903525047</c:v>
                </c:pt>
                <c:pt idx="3128">
                  <c:v>-0.2364217252396166</c:v>
                </c:pt>
                <c:pt idx="3129">
                  <c:v>0.40250447227191416</c:v>
                </c:pt>
                <c:pt idx="3130">
                  <c:v>-0.24581005586592178</c:v>
                </c:pt>
                <c:pt idx="3131">
                  <c:v>-0.27927927927927926</c:v>
                </c:pt>
                <c:pt idx="3132">
                  <c:v>0.29716399506781749</c:v>
                </c:pt>
                <c:pt idx="3133">
                  <c:v>-0.13926499032882012</c:v>
                </c:pt>
                <c:pt idx="3134">
                  <c:v>0.23846153846153847</c:v>
                </c:pt>
                <c:pt idx="3135">
                  <c:v>2.8608582574772431E-2</c:v>
                </c:pt>
                <c:pt idx="3136">
                  <c:v>0.14643119941133187</c:v>
                </c:pt>
                <c:pt idx="3137">
                  <c:v>-0.37150127226463103</c:v>
                </c:pt>
                <c:pt idx="3138">
                  <c:v>-0.10704225352112676</c:v>
                </c:pt>
                <c:pt idx="3139">
                  <c:v>-0.28028933092224234</c:v>
                </c:pt>
                <c:pt idx="3140">
                  <c:v>0.50282485875706218</c:v>
                </c:pt>
                <c:pt idx="3141">
                  <c:v>-5.4836381135707414E-2</c:v>
                </c:pt>
                <c:pt idx="3142">
                  <c:v>0.72502181500872598</c:v>
                </c:pt>
                <c:pt idx="3143">
                  <c:v>-0.16487455197132617</c:v>
                </c:pt>
                <c:pt idx="3144">
                  <c:v>9.8245614035087719E-2</c:v>
                </c:pt>
                <c:pt idx="3145">
                  <c:v>-0.18106995884773663</c:v>
                </c:pt>
                <c:pt idx="3146">
                  <c:v>0.21386138613861386</c:v>
                </c:pt>
                <c:pt idx="3147">
                  <c:v>-5.5066079295154183E-2</c:v>
                </c:pt>
                <c:pt idx="3148">
                  <c:v>0.18220338983050846</c:v>
                </c:pt>
                <c:pt idx="3149">
                  <c:v>-0.29273504273504275</c:v>
                </c:pt>
                <c:pt idx="3150">
                  <c:v>-0.10668896321070234</c:v>
                </c:pt>
                <c:pt idx="3151">
                  <c:v>0.25079872204472842</c:v>
                </c:pt>
                <c:pt idx="3152">
                  <c:v>0.52964158314931209</c:v>
                </c:pt>
                <c:pt idx="3153">
                  <c:v>0.75378787878787878</c:v>
                </c:pt>
                <c:pt idx="3154">
                  <c:v>-8.4239130434782608E-2</c:v>
                </c:pt>
                <c:pt idx="3155">
                  <c:v>-0.25386313465783666</c:v>
                </c:pt>
                <c:pt idx="3156">
                  <c:v>0.5005452562704471</c:v>
                </c:pt>
                <c:pt idx="3157">
                  <c:v>-0.22866344605475039</c:v>
                </c:pt>
                <c:pt idx="3158">
                  <c:v>0.48387577269680493</c:v>
                </c:pt>
                <c:pt idx="3159">
                  <c:v>-0.12666864431919311</c:v>
                </c:pt>
                <c:pt idx="3160">
                  <c:v>0.29366284688664918</c:v>
                </c:pt>
                <c:pt idx="3161">
                  <c:v>-0.14837463791438688</c:v>
                </c:pt>
                <c:pt idx="3162">
                  <c:v>0.89388322520852637</c:v>
                </c:pt>
                <c:pt idx="3163">
                  <c:v>0.74184191443074687</c:v>
                </c:pt>
                <c:pt idx="3164">
                  <c:v>1.0754503228730032</c:v>
                </c:pt>
                <c:pt idx="3165">
                  <c:v>-0.28301886792452829</c:v>
                </c:pt>
                <c:pt idx="3166">
                  <c:v>9.9477682811016141E-2</c:v>
                </c:pt>
                <c:pt idx="3167">
                  <c:v>0.22911577918905715</c:v>
                </c:pt>
                <c:pt idx="3168">
                  <c:v>0.36957420421661846</c:v>
                </c:pt>
                <c:pt idx="3169">
                  <c:v>-0.21897810218978103</c:v>
                </c:pt>
                <c:pt idx="3170">
                  <c:v>0.21264222503160557</c:v>
                </c:pt>
                <c:pt idx="3171">
                  <c:v>-0.39273927392739272</c:v>
                </c:pt>
                <c:pt idx="3172">
                  <c:v>-4.4866920152091254E-2</c:v>
                </c:pt>
                <c:pt idx="3173">
                  <c:v>0.68465909090909094</c:v>
                </c:pt>
                <c:pt idx="3174">
                  <c:v>-8.6795557383792674E-2</c:v>
                </c:pt>
                <c:pt idx="3175">
                  <c:v>-0.26174190606475151</c:v>
                </c:pt>
                <c:pt idx="3176">
                  <c:v>0.19074074074074074</c:v>
                </c:pt>
                <c:pt idx="3177">
                  <c:v>0.15714285714285714</c:v>
                </c:pt>
                <c:pt idx="3178">
                  <c:v>0.55103694102397927</c:v>
                </c:pt>
                <c:pt idx="3179">
                  <c:v>0.1108991825613079</c:v>
                </c:pt>
                <c:pt idx="3180">
                  <c:v>0.29852744310575635</c:v>
                </c:pt>
                <c:pt idx="3181">
                  <c:v>-5.3200617813626222E-3</c:v>
                </c:pt>
                <c:pt idx="3182">
                  <c:v>-0.20883745397159389</c:v>
                </c:pt>
                <c:pt idx="3183">
                  <c:v>0.40463917525773196</c:v>
                </c:pt>
                <c:pt idx="3184">
                  <c:v>14.238805970149254</c:v>
                </c:pt>
                <c:pt idx="3185">
                  <c:v>0.23792524149517011</c:v>
                </c:pt>
                <c:pt idx="3186">
                  <c:v>0.22104369961815867</c:v>
                </c:pt>
                <c:pt idx="3187">
                  <c:v>-0.69186046511627908</c:v>
                </c:pt>
                <c:pt idx="3188">
                  <c:v>-0.15458422174840086</c:v>
                </c:pt>
                <c:pt idx="3189">
                  <c:v>-9.2228400922284015E-2</c:v>
                </c:pt>
                <c:pt idx="3190">
                  <c:v>-0.11821471652593486</c:v>
                </c:pt>
                <c:pt idx="3191">
                  <c:v>0.15643010044459082</c:v>
                </c:pt>
                <c:pt idx="3192">
                  <c:v>-0.27698185291308502</c:v>
                </c:pt>
                <c:pt idx="3193">
                  <c:v>-9.3830635702556887E-3</c:v>
                </c:pt>
                <c:pt idx="3194">
                  <c:v>-0.11851387364790719</c:v>
                </c:pt>
                <c:pt idx="3195">
                  <c:v>0.688396677573622</c:v>
                </c:pt>
                <c:pt idx="3196">
                  <c:v>4.5662500000000001</c:v>
                </c:pt>
                <c:pt idx="3197">
                  <c:v>-9.4842916419679898E-3</c:v>
                </c:pt>
                <c:pt idx="3198">
                  <c:v>-3.8635572572224157E-2</c:v>
                </c:pt>
                <c:pt idx="3199">
                  <c:v>0.17058966270322737</c:v>
                </c:pt>
                <c:pt idx="3200">
                  <c:v>0.42290748898678415</c:v>
                </c:pt>
                <c:pt idx="3201">
                  <c:v>0.43655247508166511</c:v>
                </c:pt>
                <c:pt idx="3202">
                  <c:v>-2.886002886002886E-2</c:v>
                </c:pt>
                <c:pt idx="3203">
                  <c:v>0.14228514228514227</c:v>
                </c:pt>
                <c:pt idx="3204">
                  <c:v>-6.3161075853732249E-2</c:v>
                </c:pt>
                <c:pt idx="3205">
                  <c:v>-8.7107543273962293E-2</c:v>
                </c:pt>
                <c:pt idx="3206">
                  <c:v>8.1218274111675121E-2</c:v>
                </c:pt>
                <c:pt idx="3207">
                  <c:v>0.86796756208819059</c:v>
                </c:pt>
                <c:pt idx="3208">
                  <c:v>0.60470275066548362</c:v>
                </c:pt>
                <c:pt idx="3209">
                  <c:v>-8.8723051409618572E-2</c:v>
                </c:pt>
                <c:pt idx="3210">
                  <c:v>-8.706844336765597E-2</c:v>
                </c:pt>
                <c:pt idx="3211">
                  <c:v>0.55031563312291121</c:v>
                </c:pt>
                <c:pt idx="3212">
                  <c:v>9.0238505040570446E-2</c:v>
                </c:pt>
                <c:pt idx="3213">
                  <c:v>0.27662721893491127</c:v>
                </c:pt>
                <c:pt idx="3214">
                  <c:v>-8.6907449209932278E-2</c:v>
                </c:pt>
                <c:pt idx="3215">
                  <c:v>0.14522292993630573</c:v>
                </c:pt>
                <c:pt idx="3216">
                  <c:v>0.4088050314465409</c:v>
                </c:pt>
                <c:pt idx="3217">
                  <c:v>0.22503082614056721</c:v>
                </c:pt>
                <c:pt idx="3218">
                  <c:v>-5.2238805970149252E-2</c:v>
                </c:pt>
                <c:pt idx="3219">
                  <c:v>1.7307503195987808E-2</c:v>
                </c:pt>
                <c:pt idx="3220">
                  <c:v>8.2712661701293613E-2</c:v>
                </c:pt>
                <c:pt idx="3221">
                  <c:v>3.4557235421166306E-3</c:v>
                </c:pt>
                <c:pt idx="3222">
                  <c:v>0.61981119875856716</c:v>
                </c:pt>
                <c:pt idx="3223">
                  <c:v>-0.17908309455587393</c:v>
                </c:pt>
                <c:pt idx="3224">
                  <c:v>0.95119521912350602</c:v>
                </c:pt>
                <c:pt idx="3225">
                  <c:v>-0.22438752783964366</c:v>
                </c:pt>
                <c:pt idx="3226">
                  <c:v>1.0819428995179829</c:v>
                </c:pt>
                <c:pt idx="3227">
                  <c:v>-0.26235256614599939</c:v>
                </c:pt>
                <c:pt idx="3228">
                  <c:v>2.6766917293233081E-2</c:v>
                </c:pt>
                <c:pt idx="3229">
                  <c:v>0.53761500992242472</c:v>
                </c:pt>
                <c:pt idx="3230">
                  <c:v>-0.1408413901228116</c:v>
                </c:pt>
                <c:pt idx="3231">
                  <c:v>-0.5161290322580645</c:v>
                </c:pt>
                <c:pt idx="3232">
                  <c:v>0.47894893998208421</c:v>
                </c:pt>
                <c:pt idx="3233">
                  <c:v>-0.33512931034482757</c:v>
                </c:pt>
                <c:pt idx="3234">
                  <c:v>-0.18428509154315606</c:v>
                </c:pt>
                <c:pt idx="3235">
                  <c:v>0.4432866924679964</c:v>
                </c:pt>
                <c:pt idx="3236">
                  <c:v>-0.15179340028694405</c:v>
                </c:pt>
                <c:pt idx="3237">
                  <c:v>-0.25981404958677684</c:v>
                </c:pt>
                <c:pt idx="3238">
                  <c:v>-0.22214627477785373</c:v>
                </c:pt>
                <c:pt idx="3239">
                  <c:v>-0.295529210112841</c:v>
                </c:pt>
                <c:pt idx="3240">
                  <c:v>-0.17156473391580621</c:v>
                </c:pt>
                <c:pt idx="3241">
                  <c:v>1.3159838817998657</c:v>
                </c:pt>
                <c:pt idx="3242">
                  <c:v>1.146820809248555</c:v>
                </c:pt>
                <c:pt idx="3243">
                  <c:v>1.4572047670639221</c:v>
                </c:pt>
                <c:pt idx="3244">
                  <c:v>5.9222261862290404E-2</c:v>
                </c:pt>
                <c:pt idx="3245">
                  <c:v>-0.11731601731601732</c:v>
                </c:pt>
                <c:pt idx="3246">
                  <c:v>-0.20393120393120392</c:v>
                </c:pt>
                <c:pt idx="3247">
                  <c:v>-0.25295581829495956</c:v>
                </c:pt>
                <c:pt idx="3248">
                  <c:v>-0.11065149948293691</c:v>
                </c:pt>
                <c:pt idx="3249">
                  <c:v>-0.22325249643366618</c:v>
                </c:pt>
                <c:pt idx="3250">
                  <c:v>-0.16436637390213299</c:v>
                </c:pt>
                <c:pt idx="3251">
                  <c:v>-1.0443864229765013E-3</c:v>
                </c:pt>
                <c:pt idx="3252">
                  <c:v>-0.20753089968381719</c:v>
                </c:pt>
                <c:pt idx="3253">
                  <c:v>-9.1891891891891897E-2</c:v>
                </c:pt>
                <c:pt idx="3254">
                  <c:v>-0.39512370025098603</c:v>
                </c:pt>
                <c:pt idx="3255">
                  <c:v>-0.10948396094839609</c:v>
                </c:pt>
                <c:pt idx="3256">
                  <c:v>-0.4391891891891892</c:v>
                </c:pt>
                <c:pt idx="3257">
                  <c:v>-0.18785399622404028</c:v>
                </c:pt>
                <c:pt idx="3258">
                  <c:v>-0.15173237753882915</c:v>
                </c:pt>
                <c:pt idx="3259">
                  <c:v>-0.41372772089495641</c:v>
                </c:pt>
                <c:pt idx="3260">
                  <c:v>-9.0121317157712308E-2</c:v>
                </c:pt>
                <c:pt idx="3261">
                  <c:v>-0.36053593179049936</c:v>
                </c:pt>
                <c:pt idx="3262">
                  <c:v>-0.26328386787936814</c:v>
                </c:pt>
                <c:pt idx="3263">
                  <c:v>-0.66331269349845201</c:v>
                </c:pt>
                <c:pt idx="3264">
                  <c:v>-0.4057321988356471</c:v>
                </c:pt>
                <c:pt idx="3265">
                  <c:v>0.24045801526717558</c:v>
                </c:pt>
                <c:pt idx="3266">
                  <c:v>0.44045064377682402</c:v>
                </c:pt>
                <c:pt idx="3267">
                  <c:v>6.2460961898813238E-3</c:v>
                </c:pt>
                <c:pt idx="3268">
                  <c:v>-0.17262830482115085</c:v>
                </c:pt>
                <c:pt idx="3269">
                  <c:v>-0.161339889366933</c:v>
                </c:pt>
                <c:pt idx="3270">
                  <c:v>0.60962757881575425</c:v>
                </c:pt>
                <c:pt idx="3271">
                  <c:v>0.74806029705165156</c:v>
                </c:pt>
                <c:pt idx="3272">
                  <c:v>-0.50169491525423726</c:v>
                </c:pt>
                <c:pt idx="3273">
                  <c:v>0.22308354866494401</c:v>
                </c:pt>
                <c:pt idx="3274">
                  <c:v>0.14296125349204422</c:v>
                </c:pt>
                <c:pt idx="3275">
                  <c:v>-0.23175965665236051</c:v>
                </c:pt>
                <c:pt idx="3276">
                  <c:v>0.35737704918032787</c:v>
                </c:pt>
                <c:pt idx="3277">
                  <c:v>-9.4582975064488387E-3</c:v>
                </c:pt>
                <c:pt idx="3278">
                  <c:v>0.27054534406805408</c:v>
                </c:pt>
                <c:pt idx="3279">
                  <c:v>-0.30754892823858343</c:v>
                </c:pt>
                <c:pt idx="3280">
                  <c:v>-0.16564417177914109</c:v>
                </c:pt>
                <c:pt idx="3281">
                  <c:v>-0.38521288837744533</c:v>
                </c:pt>
                <c:pt idx="3282">
                  <c:v>-0.25756137257561373</c:v>
                </c:pt>
                <c:pt idx="3283">
                  <c:v>-7.7028885832187075E-2</c:v>
                </c:pt>
                <c:pt idx="3284">
                  <c:v>-0.11201999545557828</c:v>
                </c:pt>
                <c:pt idx="3285">
                  <c:v>-0.4004517586318167</c:v>
                </c:pt>
                <c:pt idx="3286">
                  <c:v>0.19718969555035129</c:v>
                </c:pt>
                <c:pt idx="3287">
                  <c:v>-0.25227568270481143</c:v>
                </c:pt>
                <c:pt idx="3288">
                  <c:v>-0.29748850371418467</c:v>
                </c:pt>
                <c:pt idx="3289">
                  <c:v>0.11389262439226233</c:v>
                </c:pt>
                <c:pt idx="3290">
                  <c:v>9.1304347826086957E-2</c:v>
                </c:pt>
                <c:pt idx="3291">
                  <c:v>0.52034058656575211</c:v>
                </c:pt>
                <c:pt idx="3292">
                  <c:v>-0.11913077221575476</c:v>
                </c:pt>
                <c:pt idx="3293">
                  <c:v>0.27615062761506276</c:v>
                </c:pt>
                <c:pt idx="3294">
                  <c:v>0.28239345673697802</c:v>
                </c:pt>
                <c:pt idx="3295">
                  <c:v>0.88887536514118792</c:v>
                </c:pt>
                <c:pt idx="3296">
                  <c:v>-0.15227272727272728</c:v>
                </c:pt>
                <c:pt idx="3297">
                  <c:v>-9.8200514138817474E-2</c:v>
                </c:pt>
                <c:pt idx="3298">
                  <c:v>8.3845478489903424E-2</c:v>
                </c:pt>
                <c:pt idx="3299">
                  <c:v>0.39487262173492421</c:v>
                </c:pt>
                <c:pt idx="3300">
                  <c:v>0.90296803652968038</c:v>
                </c:pt>
                <c:pt idx="3301">
                  <c:v>0.36021180030257188</c:v>
                </c:pt>
                <c:pt idx="3302">
                  <c:v>-0.23723723723723725</c:v>
                </c:pt>
                <c:pt idx="3303">
                  <c:v>0.19022741241548863</c:v>
                </c:pt>
                <c:pt idx="3304">
                  <c:v>-0.30779109589041098</c:v>
                </c:pt>
                <c:pt idx="3305">
                  <c:v>3.9700374531835204E-2</c:v>
                </c:pt>
                <c:pt idx="3306">
                  <c:v>-1.4292795769993391E-2</c:v>
                </c:pt>
                <c:pt idx="3307">
                  <c:v>-0.27660818713450291</c:v>
                </c:pt>
                <c:pt idx="3308">
                  <c:v>-0.10032512772875057</c:v>
                </c:pt>
                <c:pt idx="3309">
                  <c:v>2.9595902105862264E-2</c:v>
                </c:pt>
                <c:pt idx="3310">
                  <c:v>0.64193328795098703</c:v>
                </c:pt>
                <c:pt idx="3311">
                  <c:v>-0.2995356037151703</c:v>
                </c:pt>
                <c:pt idx="3312">
                  <c:v>-0.20191540303272146</c:v>
                </c:pt>
                <c:pt idx="3313">
                  <c:v>-0.35710005991611743</c:v>
                </c:pt>
                <c:pt idx="3314">
                  <c:v>-0.35746835443037972</c:v>
                </c:pt>
                <c:pt idx="3315">
                  <c:v>-3.2340862422997947E-2</c:v>
                </c:pt>
                <c:pt idx="3316">
                  <c:v>1.9049098819142325</c:v>
                </c:pt>
                <c:pt idx="3317">
                  <c:v>-0.14853747714808044</c:v>
                </c:pt>
                <c:pt idx="3318">
                  <c:v>5.9639799232359021E-2</c:v>
                </c:pt>
                <c:pt idx="3319">
                  <c:v>-0.48333986671893375</c:v>
                </c:pt>
                <c:pt idx="3320">
                  <c:v>-0.24063891070960985</c:v>
                </c:pt>
                <c:pt idx="3321">
                  <c:v>-5.8532971103976289E-2</c:v>
                </c:pt>
                <c:pt idx="3322">
                  <c:v>0.42850401132609722</c:v>
                </c:pt>
                <c:pt idx="3323">
                  <c:v>-0.21575757575757576</c:v>
                </c:pt>
                <c:pt idx="3324">
                  <c:v>-0.14332965821389196</c:v>
                </c:pt>
                <c:pt idx="3325">
                  <c:v>-0.26821862348178138</c:v>
                </c:pt>
                <c:pt idx="3326">
                  <c:v>-8.6994345367551115E-2</c:v>
                </c:pt>
                <c:pt idx="3327">
                  <c:v>-0.51908396946564883</c:v>
                </c:pt>
                <c:pt idx="3328">
                  <c:v>1.2639657079646018</c:v>
                </c:pt>
                <c:pt idx="3329">
                  <c:v>0.41083852068839255</c:v>
                </c:pt>
                <c:pt idx="3330">
                  <c:v>-5.8436324556689949E-2</c:v>
                </c:pt>
                <c:pt idx="3331">
                  <c:v>-0.15921720222275912</c:v>
                </c:pt>
                <c:pt idx="3332">
                  <c:v>-0.15134020618556701</c:v>
                </c:pt>
                <c:pt idx="3333">
                  <c:v>-0.30689655172413793</c:v>
                </c:pt>
                <c:pt idx="3334">
                  <c:v>0.62583518930957682</c:v>
                </c:pt>
                <c:pt idx="3335">
                  <c:v>0.6938083121289228</c:v>
                </c:pt>
                <c:pt idx="3336">
                  <c:v>-0.14230019493177387</c:v>
                </c:pt>
                <c:pt idx="3337">
                  <c:v>0.68668831168831168</c:v>
                </c:pt>
                <c:pt idx="3338">
                  <c:v>-0.27426810477657937</c:v>
                </c:pt>
                <c:pt idx="3339">
                  <c:v>-0.2548337200309358</c:v>
                </c:pt>
                <c:pt idx="3340">
                  <c:v>-0.13538387018648584</c:v>
                </c:pt>
                <c:pt idx="3341">
                  <c:v>0.46406174626145685</c:v>
                </c:pt>
                <c:pt idx="3342">
                  <c:v>-0.50143266475644699</c:v>
                </c:pt>
                <c:pt idx="3343">
                  <c:v>-0.10536253776435045</c:v>
                </c:pt>
                <c:pt idx="3344">
                  <c:v>0.10909090909090909</c:v>
                </c:pt>
                <c:pt idx="3345">
                  <c:v>9.6011816838995567E-2</c:v>
                </c:pt>
                <c:pt idx="3346">
                  <c:v>0.41063956963538556</c:v>
                </c:pt>
                <c:pt idx="3347">
                  <c:v>-0.2878200155159038</c:v>
                </c:pt>
                <c:pt idx="3348">
                  <c:v>-6.6835871404399325E-2</c:v>
                </c:pt>
                <c:pt idx="3349">
                  <c:v>-1.870967741935484E-2</c:v>
                </c:pt>
                <c:pt idx="3350">
                  <c:v>0.51573604060913703</c:v>
                </c:pt>
                <c:pt idx="3351">
                  <c:v>-0.41775574583145564</c:v>
                </c:pt>
                <c:pt idx="3352">
                  <c:v>0.76269430051813469</c:v>
                </c:pt>
                <c:pt idx="3353">
                  <c:v>-0.21931260229132571</c:v>
                </c:pt>
                <c:pt idx="3354">
                  <c:v>0.41219434741187677</c:v>
                </c:pt>
                <c:pt idx="3355">
                  <c:v>-0.26157082748948107</c:v>
                </c:pt>
                <c:pt idx="3356">
                  <c:v>-5.7904761904761903E-2</c:v>
                </c:pt>
                <c:pt idx="3357">
                  <c:v>-0.25646518745218055</c:v>
                </c:pt>
                <c:pt idx="3358">
                  <c:v>7.9283110571081408E-2</c:v>
                </c:pt>
                <c:pt idx="3359">
                  <c:v>3.1329608938547486</c:v>
                </c:pt>
                <c:pt idx="3360">
                  <c:v>-7.8040778064213737E-2</c:v>
                </c:pt>
                <c:pt idx="3361">
                  <c:v>1.1879699248120301</c:v>
                </c:pt>
                <c:pt idx="3362">
                  <c:v>-5.4361567635903919E-2</c:v>
                </c:pt>
                <c:pt idx="3363">
                  <c:v>-0.29972899728997288</c:v>
                </c:pt>
                <c:pt idx="3364">
                  <c:v>-0.34950773558368498</c:v>
                </c:pt>
                <c:pt idx="3365">
                  <c:v>0.13246116107931316</c:v>
                </c:pt>
                <c:pt idx="3366">
                  <c:v>-0.3218707015130674</c:v>
                </c:pt>
                <c:pt idx="3367">
                  <c:v>-5.4651647893199831E-2</c:v>
                </c:pt>
                <c:pt idx="3368">
                  <c:v>5.730088495575221E-2</c:v>
                </c:pt>
                <c:pt idx="3369">
                  <c:v>2.8350222019810998E-2</c:v>
                </c:pt>
                <c:pt idx="3370">
                  <c:v>-0.29836722119531733</c:v>
                </c:pt>
                <c:pt idx="3371">
                  <c:v>-0.29828132066938035</c:v>
                </c:pt>
                <c:pt idx="3372">
                  <c:v>-0.26311757947146686</c:v>
                </c:pt>
                <c:pt idx="3373">
                  <c:v>-0.25461254612546125</c:v>
                </c:pt>
                <c:pt idx="3374">
                  <c:v>0.36675081139560045</c:v>
                </c:pt>
                <c:pt idx="3375">
                  <c:v>0.32217986728787235</c:v>
                </c:pt>
                <c:pt idx="3376">
                  <c:v>6.0806033466886636E-2</c:v>
                </c:pt>
                <c:pt idx="3377">
                  <c:v>5.7685782151340346E-3</c:v>
                </c:pt>
                <c:pt idx="3378">
                  <c:v>-2.9616413916146299E-2</c:v>
                </c:pt>
                <c:pt idx="3379">
                  <c:v>0.59573595735957363</c:v>
                </c:pt>
                <c:pt idx="3380">
                  <c:v>-0.22154648132059079</c:v>
                </c:pt>
                <c:pt idx="3381">
                  <c:v>5.5438730644236283E-3</c:v>
                </c:pt>
                <c:pt idx="3382">
                  <c:v>-6.7539046010975101E-2</c:v>
                </c:pt>
                <c:pt idx="3383">
                  <c:v>0.1222921034241789</c:v>
                </c:pt>
                <c:pt idx="3384">
                  <c:v>0.80756578947368418</c:v>
                </c:pt>
                <c:pt idx="3385">
                  <c:v>-0.41030684500393388</c:v>
                </c:pt>
                <c:pt idx="3386">
                  <c:v>0.10641200545702592</c:v>
                </c:pt>
                <c:pt idx="3387">
                  <c:v>0.53589661774090624</c:v>
                </c:pt>
                <c:pt idx="3388">
                  <c:v>-0.33642691415313225</c:v>
                </c:pt>
                <c:pt idx="3389">
                  <c:v>-0.35007278020378457</c:v>
                </c:pt>
                <c:pt idx="3390">
                  <c:v>2.3638539796529023E-2</c:v>
                </c:pt>
                <c:pt idx="3391">
                  <c:v>1.3466898954703832</c:v>
                </c:pt>
                <c:pt idx="3392">
                  <c:v>0.60185185185185186</c:v>
                </c:pt>
                <c:pt idx="3393">
                  <c:v>2.9110429609767171E-2</c:v>
                </c:pt>
                <c:pt idx="3394">
                  <c:v>-0.48183556405353728</c:v>
                </c:pt>
                <c:pt idx="3395">
                  <c:v>0.5304733727810651</c:v>
                </c:pt>
                <c:pt idx="3396">
                  <c:v>-0.36468714558046378</c:v>
                </c:pt>
                <c:pt idx="3397">
                  <c:v>-2.3504273504273504E-2</c:v>
                </c:pt>
                <c:pt idx="3398">
                  <c:v>0.23711630526612221</c:v>
                </c:pt>
                <c:pt idx="3399">
                  <c:v>0.56784895006176106</c:v>
                </c:pt>
                <c:pt idx="3400">
                  <c:v>-0.3790341039139391</c:v>
                </c:pt>
                <c:pt idx="3401">
                  <c:v>-0.42011306158881284</c:v>
                </c:pt>
                <c:pt idx="3402">
                  <c:v>0.31454162276080083</c:v>
                </c:pt>
                <c:pt idx="3403">
                  <c:v>0.46003914532702661</c:v>
                </c:pt>
                <c:pt idx="3404">
                  <c:v>0.1735191637630662</c:v>
                </c:pt>
                <c:pt idx="3405">
                  <c:v>-0.33961117861482382</c:v>
                </c:pt>
                <c:pt idx="3406">
                  <c:v>-0.32969557725445148</c:v>
                </c:pt>
                <c:pt idx="3407">
                  <c:v>-0.37158243579121791</c:v>
                </c:pt>
                <c:pt idx="3408">
                  <c:v>-0.36151368760064412</c:v>
                </c:pt>
                <c:pt idx="3409">
                  <c:v>-0.26454183266932269</c:v>
                </c:pt>
                <c:pt idx="3410">
                  <c:v>-0.32871621621621622</c:v>
                </c:pt>
                <c:pt idx="3411">
                  <c:v>2.2281639928698752E-2</c:v>
                </c:pt>
                <c:pt idx="3412">
                  <c:v>0.25493716337522443</c:v>
                </c:pt>
                <c:pt idx="3413">
                  <c:v>5.5334728033472801E-2</c:v>
                </c:pt>
                <c:pt idx="3414">
                  <c:v>-3.8984920926811328E-2</c:v>
                </c:pt>
                <c:pt idx="3415">
                  <c:v>-0.10711938663745893</c:v>
                </c:pt>
                <c:pt idx="3416">
                  <c:v>-0.17642725598526704</c:v>
                </c:pt>
                <c:pt idx="3417">
                  <c:v>-0.24228028503562946</c:v>
                </c:pt>
                <c:pt idx="3418">
                  <c:v>-6.3741721854304642E-2</c:v>
                </c:pt>
                <c:pt idx="3419">
                  <c:v>-0.20940404592673592</c:v>
                </c:pt>
                <c:pt idx="3420">
                  <c:v>-0.16268429079816979</c:v>
                </c:pt>
                <c:pt idx="3421">
                  <c:v>-0.34034974093264247</c:v>
                </c:pt>
                <c:pt idx="3422">
                  <c:v>0.40376879102265512</c:v>
                </c:pt>
                <c:pt idx="3423">
                  <c:v>-0.14960629921259844</c:v>
                </c:pt>
                <c:pt idx="3424">
                  <c:v>-0.21675053918044573</c:v>
                </c:pt>
                <c:pt idx="3425">
                  <c:v>-7.3590814196242166E-2</c:v>
                </c:pt>
                <c:pt idx="3426">
                  <c:v>-6.2256809338521405E-3</c:v>
                </c:pt>
                <c:pt idx="3427">
                  <c:v>-0.18253968253968253</c:v>
                </c:pt>
                <c:pt idx="3428">
                  <c:v>0.37505451373746185</c:v>
                </c:pt>
                <c:pt idx="3429">
                  <c:v>0.2073681272676528</c:v>
                </c:pt>
                <c:pt idx="3430">
                  <c:v>-0.25257731958762886</c:v>
                </c:pt>
                <c:pt idx="3431">
                  <c:v>0.35893124065769805</c:v>
                </c:pt>
                <c:pt idx="3432">
                  <c:v>-0.27729707457766789</c:v>
                </c:pt>
                <c:pt idx="3433">
                  <c:v>0.29185679185679186</c:v>
                </c:pt>
                <c:pt idx="3434">
                  <c:v>-0.11800373134328358</c:v>
                </c:pt>
                <c:pt idx="3435">
                  <c:v>-0.4587673611111111</c:v>
                </c:pt>
                <c:pt idx="3436">
                  <c:v>0.56105919003115268</c:v>
                </c:pt>
                <c:pt idx="3437">
                  <c:v>-3.9714413208389109E-2</c:v>
                </c:pt>
                <c:pt idx="3438">
                  <c:v>-0.22348680807035695</c:v>
                </c:pt>
                <c:pt idx="3439">
                  <c:v>-8.666666666666667E-2</c:v>
                </c:pt>
                <c:pt idx="3440">
                  <c:v>-0.28732809430255402</c:v>
                </c:pt>
                <c:pt idx="3441">
                  <c:v>-0.32810095413973528</c:v>
                </c:pt>
                <c:pt idx="3442">
                  <c:v>-0.32752360203340597</c:v>
                </c:pt>
                <c:pt idx="3443">
                  <c:v>0.27002846685644571</c:v>
                </c:pt>
                <c:pt idx="3444">
                  <c:v>-0.12171507607192254</c:v>
                </c:pt>
                <c:pt idx="3445">
                  <c:v>-0.44564315352697098</c:v>
                </c:pt>
                <c:pt idx="3446">
                  <c:v>0.32559361210338306</c:v>
                </c:pt>
                <c:pt idx="3447">
                  <c:v>-0.25356900067980964</c:v>
                </c:pt>
                <c:pt idx="3448">
                  <c:v>2.6902827429314269</c:v>
                </c:pt>
                <c:pt idx="3449">
                  <c:v>0.51350071056371382</c:v>
                </c:pt>
                <c:pt idx="3450">
                  <c:v>4.8576732673267328E-2</c:v>
                </c:pt>
                <c:pt idx="3451">
                  <c:v>-0.33053691275167785</c:v>
                </c:pt>
                <c:pt idx="3452">
                  <c:v>0.10437109723461195</c:v>
                </c:pt>
                <c:pt idx="3453">
                  <c:v>-0.36702508960573477</c:v>
                </c:pt>
                <c:pt idx="3454">
                  <c:v>-0.21526232114467408</c:v>
                </c:pt>
                <c:pt idx="3455">
                  <c:v>-0.43285879184301657</c:v>
                </c:pt>
                <c:pt idx="3456">
                  <c:v>-0.18895705521472392</c:v>
                </c:pt>
                <c:pt idx="3457">
                  <c:v>-0.21475826972010179</c:v>
                </c:pt>
                <c:pt idx="3458">
                  <c:v>0.85307743216412968</c:v>
                </c:pt>
                <c:pt idx="3459">
                  <c:v>0.1694290976058932</c:v>
                </c:pt>
                <c:pt idx="3460">
                  <c:v>0.11167146974063401</c:v>
                </c:pt>
                <c:pt idx="3461">
                  <c:v>-0.35574667709147773</c:v>
                </c:pt>
                <c:pt idx="3462">
                  <c:v>-7.264185037947235E-2</c:v>
                </c:pt>
                <c:pt idx="3463">
                  <c:v>0.28992520897492302</c:v>
                </c:pt>
                <c:pt idx="3464">
                  <c:v>-0.15604681404421328</c:v>
                </c:pt>
                <c:pt idx="3465">
                  <c:v>-0.11796116504854369</c:v>
                </c:pt>
                <c:pt idx="3466">
                  <c:v>-0.24285714285714285</c:v>
                </c:pt>
                <c:pt idx="3467">
                  <c:v>-1.2291933418693982E-2</c:v>
                </c:pt>
                <c:pt idx="3468">
                  <c:v>0.63271604938271608</c:v>
                </c:pt>
                <c:pt idx="3469">
                  <c:v>-0.21636506687647522</c:v>
                </c:pt>
                <c:pt idx="3470">
                  <c:v>-0.41845899314582841</c:v>
                </c:pt>
                <c:pt idx="3471">
                  <c:v>-0.31370038412291934</c:v>
                </c:pt>
                <c:pt idx="3472">
                  <c:v>0.69335511982570808</c:v>
                </c:pt>
                <c:pt idx="3473">
                  <c:v>-0.26183159188690841</c:v>
                </c:pt>
                <c:pt idx="3474">
                  <c:v>-0.28922091782283887</c:v>
                </c:pt>
                <c:pt idx="3475">
                  <c:v>-9.9365750528541227E-2</c:v>
                </c:pt>
                <c:pt idx="3476">
                  <c:v>0.1929535232383808</c:v>
                </c:pt>
                <c:pt idx="3477">
                  <c:v>0.37755102040816324</c:v>
                </c:pt>
                <c:pt idx="3478">
                  <c:v>-8.835978835978836E-2</c:v>
                </c:pt>
                <c:pt idx="3479">
                  <c:v>1.0894235133908307E-2</c:v>
                </c:pt>
                <c:pt idx="3480">
                  <c:v>0.82331838565022419</c:v>
                </c:pt>
                <c:pt idx="3481">
                  <c:v>-0.12291585886002326</c:v>
                </c:pt>
                <c:pt idx="3482">
                  <c:v>0.20452779935634224</c:v>
                </c:pt>
                <c:pt idx="3483">
                  <c:v>0.47894221351616062</c:v>
                </c:pt>
                <c:pt idx="3484">
                  <c:v>-0.10429769392033543</c:v>
                </c:pt>
                <c:pt idx="3485">
                  <c:v>0.67876588021778583</c:v>
                </c:pt>
                <c:pt idx="3486">
                  <c:v>-0.21830985915492956</c:v>
                </c:pt>
                <c:pt idx="3487">
                  <c:v>9.8935073857780831E-2</c:v>
                </c:pt>
                <c:pt idx="3488">
                  <c:v>0.25863309352517988</c:v>
                </c:pt>
                <c:pt idx="3489">
                  <c:v>-9.5464362850971929E-2</c:v>
                </c:pt>
                <c:pt idx="3490">
                  <c:v>-0.5</c:v>
                </c:pt>
                <c:pt idx="3491">
                  <c:v>-8.0697674418604648E-2</c:v>
                </c:pt>
                <c:pt idx="3492">
                  <c:v>0.28315132605304211</c:v>
                </c:pt>
                <c:pt idx="3493">
                  <c:v>0.2850451494519291</c:v>
                </c:pt>
                <c:pt idx="3494">
                  <c:v>6.7681347150259072E-2</c:v>
                </c:pt>
                <c:pt idx="3495">
                  <c:v>-0.27512186778414438</c:v>
                </c:pt>
                <c:pt idx="3496">
                  <c:v>0.11193798449612404</c:v>
                </c:pt>
                <c:pt idx="3497">
                  <c:v>-0.12554843064461693</c:v>
                </c:pt>
                <c:pt idx="3498">
                  <c:v>-2.1251122418437594E-2</c:v>
                </c:pt>
                <c:pt idx="3499">
                  <c:v>-0.22988115449915111</c:v>
                </c:pt>
                <c:pt idx="3500">
                  <c:v>-0.18968212610734758</c:v>
                </c:pt>
                <c:pt idx="3501">
                  <c:v>4.6094420600858367E-2</c:v>
                </c:pt>
                <c:pt idx="3502">
                  <c:v>0.70041493775933605</c:v>
                </c:pt>
                <c:pt idx="3503">
                  <c:v>0.22379118528027386</c:v>
                </c:pt>
                <c:pt idx="3504">
                  <c:v>0.23450413223140495</c:v>
                </c:pt>
                <c:pt idx="3505">
                  <c:v>-0.15406050955414013</c:v>
                </c:pt>
                <c:pt idx="3506">
                  <c:v>0.93843621399176957</c:v>
                </c:pt>
                <c:pt idx="3507">
                  <c:v>0.44675196476707546</c:v>
                </c:pt>
                <c:pt idx="3508">
                  <c:v>-0.2781316348195329</c:v>
                </c:pt>
                <c:pt idx="3509">
                  <c:v>0.20385479213457397</c:v>
                </c:pt>
                <c:pt idx="3510">
                  <c:v>5.813528336380256E-2</c:v>
                </c:pt>
                <c:pt idx="3511">
                  <c:v>-0.22503793626707133</c:v>
                </c:pt>
                <c:pt idx="3512">
                  <c:v>-0.10283733470278598</c:v>
                </c:pt>
                <c:pt idx="3513">
                  <c:v>-0.43230016313213704</c:v>
                </c:pt>
                <c:pt idx="3514">
                  <c:v>-0.15167548500881833</c:v>
                </c:pt>
                <c:pt idx="3515">
                  <c:v>-0.17542787286063569</c:v>
                </c:pt>
                <c:pt idx="3516">
                  <c:v>-0.21584394904458598</c:v>
                </c:pt>
                <c:pt idx="3517">
                  <c:v>-0.27309018326982398</c:v>
                </c:pt>
                <c:pt idx="3518">
                  <c:v>1.0303335138899636</c:v>
                </c:pt>
                <c:pt idx="3519">
                  <c:v>9.4067343666488515E-2</c:v>
                </c:pt>
                <c:pt idx="3520">
                  <c:v>-0.41587301587301589</c:v>
                </c:pt>
                <c:pt idx="3521">
                  <c:v>-0.2720156555772994</c:v>
                </c:pt>
                <c:pt idx="3522">
                  <c:v>-0.51655172413793105</c:v>
                </c:pt>
                <c:pt idx="3523">
                  <c:v>-0.18877236273904996</c:v>
                </c:pt>
                <c:pt idx="3524">
                  <c:v>0.65420689383958941</c:v>
                </c:pt>
                <c:pt idx="3525">
                  <c:v>4.1428404714669159E-2</c:v>
                </c:pt>
                <c:pt idx="3526">
                  <c:v>0.97238921332875305</c:v>
                </c:pt>
                <c:pt idx="3527">
                  <c:v>0.23933402705515089</c:v>
                </c:pt>
                <c:pt idx="3528">
                  <c:v>0.24564971751412429</c:v>
                </c:pt>
                <c:pt idx="3529">
                  <c:v>0.39458186101295639</c:v>
                </c:pt>
                <c:pt idx="3530">
                  <c:v>2.3805229936880071E-2</c:v>
                </c:pt>
                <c:pt idx="3531">
                  <c:v>-0.12598204264870932</c:v>
                </c:pt>
                <c:pt idx="3532">
                  <c:v>-0.50287958115183251</c:v>
                </c:pt>
                <c:pt idx="3533">
                  <c:v>1.5369096318333952</c:v>
                </c:pt>
                <c:pt idx="3534">
                  <c:v>9.369426083307103E-2</c:v>
                </c:pt>
                <c:pt idx="3535">
                  <c:v>0.69223253541768437</c:v>
                </c:pt>
                <c:pt idx="3536">
                  <c:v>-0.38202247191011235</c:v>
                </c:pt>
                <c:pt idx="3537">
                  <c:v>-1.4667106130520765E-2</c:v>
                </c:pt>
                <c:pt idx="3538">
                  <c:v>5.0678371907422186E-2</c:v>
                </c:pt>
                <c:pt idx="3539">
                  <c:v>0.15357464184372621</c:v>
                </c:pt>
                <c:pt idx="3540">
                  <c:v>-1.6687680783208484E-3</c:v>
                </c:pt>
                <c:pt idx="3541">
                  <c:v>1.3469503316615434</c:v>
                </c:pt>
                <c:pt idx="3542">
                  <c:v>0.6366609562373462</c:v>
                </c:pt>
                <c:pt idx="3543">
                  <c:v>0.88953609319742044</c:v>
                </c:pt>
                <c:pt idx="3544">
                  <c:v>0.61380946435260331</c:v>
                </c:pt>
                <c:pt idx="3545">
                  <c:v>-6.546170779747422E-2</c:v>
                </c:pt>
                <c:pt idx="3546">
                  <c:v>-0.49030009093664745</c:v>
                </c:pt>
                <c:pt idx="3547">
                  <c:v>0.29846306395637084</c:v>
                </c:pt>
                <c:pt idx="3548">
                  <c:v>1.5841121495327102</c:v>
                </c:pt>
                <c:pt idx="3549">
                  <c:v>0.60984393757502997</c:v>
                </c:pt>
                <c:pt idx="3550">
                  <c:v>-8.4664089202667117E-2</c:v>
                </c:pt>
                <c:pt idx="3551">
                  <c:v>-0.46348659945906073</c:v>
                </c:pt>
                <c:pt idx="3552">
                  <c:v>-0.20633620961138754</c:v>
                </c:pt>
                <c:pt idx="3553">
                  <c:v>-0.41977309562398701</c:v>
                </c:pt>
                <c:pt idx="3554">
                  <c:v>-0.37978560490045943</c:v>
                </c:pt>
                <c:pt idx="3555">
                  <c:v>-0.3383084577114428</c:v>
                </c:pt>
                <c:pt idx="3556">
                  <c:v>-0.16690240452616689</c:v>
                </c:pt>
                <c:pt idx="3557">
                  <c:v>-0.31024096385542171</c:v>
                </c:pt>
                <c:pt idx="3558">
                  <c:v>-0.34942991281019448</c:v>
                </c:pt>
                <c:pt idx="3559">
                  <c:v>9.718670076726342E-2</c:v>
                </c:pt>
                <c:pt idx="3560">
                  <c:v>-6.6298342541436461E-2</c:v>
                </c:pt>
                <c:pt idx="3561">
                  <c:v>-4.6055437100213217E-2</c:v>
                </c:pt>
                <c:pt idx="3562">
                  <c:v>5.3984575835475578E-2</c:v>
                </c:pt>
                <c:pt idx="3563">
                  <c:v>-0.38338658146964855</c:v>
                </c:pt>
                <c:pt idx="3564">
                  <c:v>0.15687919463087249</c:v>
                </c:pt>
                <c:pt idx="3565">
                  <c:v>-0.29216467463479417</c:v>
                </c:pt>
                <c:pt idx="3566">
                  <c:v>1.1502187651920273</c:v>
                </c:pt>
                <c:pt idx="3567">
                  <c:v>0.1407035175879397</c:v>
                </c:pt>
                <c:pt idx="3568">
                  <c:v>-0.34426229508196721</c:v>
                </c:pt>
                <c:pt idx="3569">
                  <c:v>-0.1657142857142857</c:v>
                </c:pt>
                <c:pt idx="3570">
                  <c:v>-0.10610932475884244</c:v>
                </c:pt>
                <c:pt idx="3571">
                  <c:v>2.9560201874549386E-2</c:v>
                </c:pt>
                <c:pt idx="3572">
                  <c:v>-0.69097538742023701</c:v>
                </c:pt>
                <c:pt idx="3573">
                  <c:v>-0.20924574209245742</c:v>
                </c:pt>
                <c:pt idx="3574">
                  <c:v>7.1641791044776124E-2</c:v>
                </c:pt>
                <c:pt idx="3575">
                  <c:v>-0.30410447761194032</c:v>
                </c:pt>
                <c:pt idx="3576">
                  <c:v>0.41883116883116883</c:v>
                </c:pt>
                <c:pt idx="3577">
                  <c:v>0.52222222222222225</c:v>
                </c:pt>
                <c:pt idx="3578">
                  <c:v>-0.34449760765550241</c:v>
                </c:pt>
                <c:pt idx="3579">
                  <c:v>5.9424678274034824E-2</c:v>
                </c:pt>
                <c:pt idx="3580">
                  <c:v>-0.17454545454545456</c:v>
                </c:pt>
                <c:pt idx="3581">
                  <c:v>-0.15457184325108853</c:v>
                </c:pt>
                <c:pt idx="3582">
                  <c:v>-0.46329639889196678</c:v>
                </c:pt>
                <c:pt idx="3583">
                  <c:v>0.16977428851815504</c:v>
                </c:pt>
                <c:pt idx="3584">
                  <c:v>3.3802816901408447E-2</c:v>
                </c:pt>
                <c:pt idx="3585">
                  <c:v>0.2936400541271989</c:v>
                </c:pt>
                <c:pt idx="3586">
                  <c:v>-0.23883161512027493</c:v>
                </c:pt>
                <c:pt idx="3587">
                  <c:v>-2.7925061859314246E-2</c:v>
                </c:pt>
                <c:pt idx="3588">
                  <c:v>-0.41412213740458015</c:v>
                </c:pt>
                <c:pt idx="3589">
                  <c:v>-1.2806830309498399E-2</c:v>
                </c:pt>
                <c:pt idx="3590">
                  <c:v>1.970627903491683E-2</c:v>
                </c:pt>
                <c:pt idx="3591">
                  <c:v>0.62674365795108022</c:v>
                </c:pt>
                <c:pt idx="3592">
                  <c:v>0.16600985221674877</c:v>
                </c:pt>
                <c:pt idx="3593">
                  <c:v>-1.7567567567567569E-2</c:v>
                </c:pt>
                <c:pt idx="3594">
                  <c:v>3.8329238329238333E-2</c:v>
                </c:pt>
                <c:pt idx="3595">
                  <c:v>-5.7692307692307696E-2</c:v>
                </c:pt>
                <c:pt idx="3596">
                  <c:v>-9.2682926829268292E-2</c:v>
                </c:pt>
                <c:pt idx="3597">
                  <c:v>-0.11038961038961038</c:v>
                </c:pt>
                <c:pt idx="3598">
                  <c:v>-9.8455153331796177E-2</c:v>
                </c:pt>
                <c:pt idx="3599">
                  <c:v>0.22614840989399293</c:v>
                </c:pt>
                <c:pt idx="3600">
                  <c:v>-6.1274509803921566E-2</c:v>
                </c:pt>
                <c:pt idx="3601">
                  <c:v>-0.21633554083885209</c:v>
                </c:pt>
                <c:pt idx="3602">
                  <c:v>-0.19354838709677419</c:v>
                </c:pt>
                <c:pt idx="3603">
                  <c:v>-0.34309623430962344</c:v>
                </c:pt>
                <c:pt idx="3604">
                  <c:v>-0.41219512195121949</c:v>
                </c:pt>
                <c:pt idx="3605">
                  <c:v>-0.31477272727272726</c:v>
                </c:pt>
                <c:pt idx="3606">
                  <c:v>-0.35581395348837208</c:v>
                </c:pt>
                <c:pt idx="3607">
                  <c:v>0.19906456764772987</c:v>
                </c:pt>
                <c:pt idx="3608">
                  <c:v>3.439408550305368E-2</c:v>
                </c:pt>
                <c:pt idx="3609">
                  <c:v>7.3783703288424818E-2</c:v>
                </c:pt>
                <c:pt idx="3610">
                  <c:v>-0.38105312646920547</c:v>
                </c:pt>
                <c:pt idx="3611">
                  <c:v>0.13833499501495514</c:v>
                </c:pt>
                <c:pt idx="3612">
                  <c:v>0.41898734177215191</c:v>
                </c:pt>
                <c:pt idx="3613">
                  <c:v>6.2924120913016662E-2</c:v>
                </c:pt>
                <c:pt idx="3614">
                  <c:v>0.16893225169918877</c:v>
                </c:pt>
                <c:pt idx="3615">
                  <c:v>0.1861997226074896</c:v>
                </c:pt>
                <c:pt idx="3616">
                  <c:v>0.11077348066298343</c:v>
                </c:pt>
                <c:pt idx="3617">
                  <c:v>-0.20613713111143739</c:v>
                </c:pt>
                <c:pt idx="3618">
                  <c:v>-0.15080819863356107</c:v>
                </c:pt>
                <c:pt idx="3619">
                  <c:v>0.15078154784597789</c:v>
                </c:pt>
                <c:pt idx="3620">
                  <c:v>0.32865168539325845</c:v>
                </c:pt>
                <c:pt idx="3621">
                  <c:v>-0.10917312661498708</c:v>
                </c:pt>
                <c:pt idx="3622">
                  <c:v>-0.13547376664056382</c:v>
                </c:pt>
                <c:pt idx="3623">
                  <c:v>0.29661016949152541</c:v>
                </c:pt>
                <c:pt idx="3624">
                  <c:v>6.913470115967886E-3</c:v>
                </c:pt>
                <c:pt idx="3625">
                  <c:v>0.27278106508875738</c:v>
                </c:pt>
                <c:pt idx="3626">
                  <c:v>0.24773620365624466</c:v>
                </c:pt>
                <c:pt idx="3627">
                  <c:v>-3.2628398791540787E-2</c:v>
                </c:pt>
                <c:pt idx="3628">
                  <c:v>0.20874284876045182</c:v>
                </c:pt>
                <c:pt idx="3629">
                  <c:v>0.27695837430350706</c:v>
                </c:pt>
                <c:pt idx="3630">
                  <c:v>-0.24004237288135594</c:v>
                </c:pt>
                <c:pt idx="3631">
                  <c:v>-1.6830294530154277E-2</c:v>
                </c:pt>
                <c:pt idx="3632">
                  <c:v>-1.146384479717813E-2</c:v>
                </c:pt>
                <c:pt idx="3633">
                  <c:v>0.39792387543252594</c:v>
                </c:pt>
                <c:pt idx="3634">
                  <c:v>-9.8455270751994561E-2</c:v>
                </c:pt>
                <c:pt idx="3635">
                  <c:v>0.10663983903420524</c:v>
                </c:pt>
                <c:pt idx="3636">
                  <c:v>3.4378920953575913E-2</c:v>
                </c:pt>
                <c:pt idx="3637">
                  <c:v>-0.1900414937759336</c:v>
                </c:pt>
                <c:pt idx="3638">
                  <c:v>-4.931653712141517E-2</c:v>
                </c:pt>
                <c:pt idx="3639">
                  <c:v>0.12672876093705898</c:v>
                </c:pt>
                <c:pt idx="3640">
                  <c:v>-0.11863425925925926</c:v>
                </c:pt>
                <c:pt idx="3641">
                  <c:v>-0.33183856502242154</c:v>
                </c:pt>
                <c:pt idx="3642">
                  <c:v>-2.3655913978494623E-2</c:v>
                </c:pt>
                <c:pt idx="3643">
                  <c:v>-6.2717770034843206E-3</c:v>
                </c:pt>
                <c:pt idx="3644">
                  <c:v>0.30465603351055259</c:v>
                </c:pt>
                <c:pt idx="3645">
                  <c:v>-0.12489592006661115</c:v>
                </c:pt>
                <c:pt idx="3646">
                  <c:v>0.18327623793210837</c:v>
                </c:pt>
                <c:pt idx="3647">
                  <c:v>0.22876195419969253</c:v>
                </c:pt>
                <c:pt idx="3648">
                  <c:v>0.10134003350083752</c:v>
                </c:pt>
                <c:pt idx="3649">
                  <c:v>0.40982456140350876</c:v>
                </c:pt>
                <c:pt idx="3650">
                  <c:v>-6.3286481713150336E-2</c:v>
                </c:pt>
                <c:pt idx="3651">
                  <c:v>-0.13568376068376067</c:v>
                </c:pt>
                <c:pt idx="3652">
                  <c:v>0.39676840215439857</c:v>
                </c:pt>
                <c:pt idx="3653">
                  <c:v>0.5498291571753986</c:v>
                </c:pt>
                <c:pt idx="3654">
                  <c:v>0.32618200305033046</c:v>
                </c:pt>
                <c:pt idx="3655">
                  <c:v>1.1557788944723618E-2</c:v>
                </c:pt>
                <c:pt idx="3656">
                  <c:v>0.15369436527077396</c:v>
                </c:pt>
                <c:pt idx="3657">
                  <c:v>1.2769824474044567</c:v>
                </c:pt>
                <c:pt idx="3658">
                  <c:v>1.1618578465869107</c:v>
                </c:pt>
                <c:pt idx="3659">
                  <c:v>0.2897167121985984</c:v>
                </c:pt>
                <c:pt idx="3660">
                  <c:v>-0.20499151926338746</c:v>
                </c:pt>
                <c:pt idx="3661">
                  <c:v>5.460526315789474E-2</c:v>
                </c:pt>
                <c:pt idx="3662">
                  <c:v>0.3600337268128162</c:v>
                </c:pt>
                <c:pt idx="3663">
                  <c:v>-3.2407407407407406E-2</c:v>
                </c:pt>
                <c:pt idx="3664">
                  <c:v>-5.7724252491694356E-2</c:v>
                </c:pt>
                <c:pt idx="3665">
                  <c:v>0.39870664315108761</c:v>
                </c:pt>
                <c:pt idx="3666">
                  <c:v>9.8258383155705745E-2</c:v>
                </c:pt>
                <c:pt idx="3667">
                  <c:v>-0.17512979612511081</c:v>
                </c:pt>
                <c:pt idx="3668">
                  <c:v>0.6282446671806734</c:v>
                </c:pt>
                <c:pt idx="3669">
                  <c:v>3.4071550255536627E-3</c:v>
                </c:pt>
                <c:pt idx="3670">
                  <c:v>0.18147159740754862</c:v>
                </c:pt>
                <c:pt idx="3671">
                  <c:v>-4.1322314049586778E-2</c:v>
                </c:pt>
                <c:pt idx="3672">
                  <c:v>-0.3213709085571701</c:v>
                </c:pt>
                <c:pt idx="3673">
                  <c:v>0.55082887018617699</c:v>
                </c:pt>
                <c:pt idx="3674">
                  <c:v>0.35907876320142512</c:v>
                </c:pt>
                <c:pt idx="3675">
                  <c:v>-0.16541622007859949</c:v>
                </c:pt>
                <c:pt idx="3676">
                  <c:v>6.1999018485195484E-2</c:v>
                </c:pt>
                <c:pt idx="3677">
                  <c:v>7.7010766307789746E-2</c:v>
                </c:pt>
                <c:pt idx="3678">
                  <c:v>0.1178136505239309</c:v>
                </c:pt>
                <c:pt idx="3679">
                  <c:v>4.3076923076923075</c:v>
                </c:pt>
                <c:pt idx="3680">
                  <c:v>0.2710059171597633</c:v>
                </c:pt>
                <c:pt idx="3681">
                  <c:v>1.7592559147552826</c:v>
                </c:pt>
                <c:pt idx="3682">
                  <c:v>-7.8325779792055447E-2</c:v>
                </c:pt>
                <c:pt idx="3683">
                  <c:v>0.7767365908805427</c:v>
                </c:pt>
                <c:pt idx="3684">
                  <c:v>-0.20359771054783321</c:v>
                </c:pt>
                <c:pt idx="3685">
                  <c:v>1.1647423261053225</c:v>
                </c:pt>
                <c:pt idx="3686">
                  <c:v>2.9720355910659162</c:v>
                </c:pt>
                <c:pt idx="3687">
                  <c:v>1.8490506329113925</c:v>
                </c:pt>
                <c:pt idx="3688">
                  <c:v>0.18354602226445832</c:v>
                </c:pt>
                <c:pt idx="3689">
                  <c:v>0.12288205296923836</c:v>
                </c:pt>
                <c:pt idx="3690">
                  <c:v>-0.2246168582375479</c:v>
                </c:pt>
                <c:pt idx="3691">
                  <c:v>0.59864941443143183</c:v>
                </c:pt>
                <c:pt idx="3692">
                  <c:v>0.49850311133403347</c:v>
                </c:pt>
                <c:pt idx="3693">
                  <c:v>2.6920803782505911</c:v>
                </c:pt>
                <c:pt idx="3694">
                  <c:v>-3.6466656980967599E-2</c:v>
                </c:pt>
                <c:pt idx="3695">
                  <c:v>-0.14032220406257295</c:v>
                </c:pt>
                <c:pt idx="3696">
                  <c:v>1.4795180722891565</c:v>
                </c:pt>
                <c:pt idx="3697">
                  <c:v>-0.13240418118466898</c:v>
                </c:pt>
                <c:pt idx="3698">
                  <c:v>0.4225008321313658</c:v>
                </c:pt>
                <c:pt idx="3699">
                  <c:v>-4.0183696900114814E-2</c:v>
                </c:pt>
                <c:pt idx="3700">
                  <c:v>-1.0036978341257264E-2</c:v>
                </c:pt>
                <c:pt idx="3701">
                  <c:v>-0.21852517985611511</c:v>
                </c:pt>
                <c:pt idx="3702">
                  <c:v>-2.8538147932440302E-2</c:v>
                </c:pt>
                <c:pt idx="3703">
                  <c:v>3.4382978723404255E-2</c:v>
                </c:pt>
                <c:pt idx="3704">
                  <c:v>0.15698729582577131</c:v>
                </c:pt>
                <c:pt idx="3705">
                  <c:v>0.16761687571265679</c:v>
                </c:pt>
                <c:pt idx="3706">
                  <c:v>-0.26572403705509506</c:v>
                </c:pt>
                <c:pt idx="3707">
                  <c:v>-0.41409537166900423</c:v>
                </c:pt>
                <c:pt idx="3708">
                  <c:v>0.40500301056434396</c:v>
                </c:pt>
                <c:pt idx="3709">
                  <c:v>-0.11825828797624938</c:v>
                </c:pt>
                <c:pt idx="3710">
                  <c:v>0.49678571428571427</c:v>
                </c:pt>
                <c:pt idx="3711">
                  <c:v>1.404618850920015</c:v>
                </c:pt>
                <c:pt idx="3712">
                  <c:v>-8.6149452641599233E-2</c:v>
                </c:pt>
                <c:pt idx="3713">
                  <c:v>0.85197199931705647</c:v>
                </c:pt>
                <c:pt idx="3714">
                  <c:v>-0.25131625131625129</c:v>
                </c:pt>
                <c:pt idx="3715">
                  <c:v>3.7440178074568724</c:v>
                </c:pt>
                <c:pt idx="3716">
                  <c:v>0.94599072233267067</c:v>
                </c:pt>
                <c:pt idx="3717">
                  <c:v>1.1950023353573096</c:v>
                </c:pt>
                <c:pt idx="3718">
                  <c:v>0.23813953488372094</c:v>
                </c:pt>
                <c:pt idx="3719">
                  <c:v>0.22111388196176227</c:v>
                </c:pt>
                <c:pt idx="3720">
                  <c:v>0.99836295603367631</c:v>
                </c:pt>
                <c:pt idx="3721">
                  <c:v>0.23553281580804517</c:v>
                </c:pt>
                <c:pt idx="3722">
                  <c:v>1.6341548073585561</c:v>
                </c:pt>
                <c:pt idx="3723">
                  <c:v>-0.27656367746797289</c:v>
                </c:pt>
                <c:pt idx="3724">
                  <c:v>-0.19028340080971659</c:v>
                </c:pt>
                <c:pt idx="3725">
                  <c:v>3.3528801245459263</c:v>
                </c:pt>
                <c:pt idx="3726">
                  <c:v>0.22427440633245382</c:v>
                </c:pt>
                <c:pt idx="3727">
                  <c:v>9.9792099792099798E-3</c:v>
                </c:pt>
                <c:pt idx="3728">
                  <c:v>1.9497745716862038</c:v>
                </c:pt>
                <c:pt idx="3729">
                  <c:v>4.3112627986348127</c:v>
                </c:pt>
                <c:pt idx="3730">
                  <c:v>0.39660147483167679</c:v>
                </c:pt>
                <c:pt idx="3731">
                  <c:v>-5.8265845497308566E-2</c:v>
                </c:pt>
                <c:pt idx="3732">
                  <c:v>0.27003520397597847</c:v>
                </c:pt>
                <c:pt idx="3733">
                  <c:v>3.5152409046214355</c:v>
                </c:pt>
                <c:pt idx="3734">
                  <c:v>-0.12039045553145336</c:v>
                </c:pt>
                <c:pt idx="3735">
                  <c:v>-0.19320712694877507</c:v>
                </c:pt>
                <c:pt idx="3736">
                  <c:v>-6.2346588119783997E-2</c:v>
                </c:pt>
                <c:pt idx="3737">
                  <c:v>2.0925231243576565</c:v>
                </c:pt>
                <c:pt idx="3738">
                  <c:v>0.38786678057977847</c:v>
                </c:pt>
                <c:pt idx="3739">
                  <c:v>1.1134838316046369</c:v>
                </c:pt>
                <c:pt idx="3740">
                  <c:v>0.31535526451479839</c:v>
                </c:pt>
                <c:pt idx="3741">
                  <c:v>2.9029462738301561E-2</c:v>
                </c:pt>
                <c:pt idx="3742">
                  <c:v>2.0595249731209071</c:v>
                </c:pt>
                <c:pt idx="3743">
                  <c:v>-0.16492277030393623</c:v>
                </c:pt>
                <c:pt idx="3744">
                  <c:v>0.47919850568857192</c:v>
                </c:pt>
                <c:pt idx="3745">
                  <c:v>1.2042133232112355</c:v>
                </c:pt>
                <c:pt idx="3746">
                  <c:v>1.6213502240074154</c:v>
                </c:pt>
                <c:pt idx="3747">
                  <c:v>0.32894736842105265</c:v>
                </c:pt>
                <c:pt idx="3748">
                  <c:v>6.6287878787878785E-2</c:v>
                </c:pt>
                <c:pt idx="3749">
                  <c:v>0.56025179856115104</c:v>
                </c:pt>
                <c:pt idx="3750">
                  <c:v>0.51562663321835478</c:v>
                </c:pt>
                <c:pt idx="3751">
                  <c:v>1.3056106801371099</c:v>
                </c:pt>
                <c:pt idx="3752">
                  <c:v>0.3939543351285747</c:v>
                </c:pt>
                <c:pt idx="3753">
                  <c:v>-0.2051017113335486</c:v>
                </c:pt>
                <c:pt idx="3754">
                  <c:v>1.579167774528051</c:v>
                </c:pt>
                <c:pt idx="3755">
                  <c:v>-2.5846153846153845E-2</c:v>
                </c:pt>
                <c:pt idx="3756">
                  <c:v>-8.4680631707202775E-2</c:v>
                </c:pt>
                <c:pt idx="3757">
                  <c:v>-2.2779043280182234E-2</c:v>
                </c:pt>
                <c:pt idx="3758">
                  <c:v>0.13541004450095359</c:v>
                </c:pt>
                <c:pt idx="3759">
                  <c:v>0.65687851971037814</c:v>
                </c:pt>
                <c:pt idx="3760">
                  <c:v>-0.44566929133858268</c:v>
                </c:pt>
                <c:pt idx="3761">
                  <c:v>1.41260736469819</c:v>
                </c:pt>
                <c:pt idx="3762">
                  <c:v>0.33545727136431785</c:v>
                </c:pt>
                <c:pt idx="3763">
                  <c:v>1.6196581196581197</c:v>
                </c:pt>
                <c:pt idx="3764">
                  <c:v>0.40921169176262179</c:v>
                </c:pt>
                <c:pt idx="3765">
                  <c:v>48.855932203389834</c:v>
                </c:pt>
                <c:pt idx="3766">
                  <c:v>0.10684931506849316</c:v>
                </c:pt>
                <c:pt idx="3767">
                  <c:v>1.1566424322538004E-2</c:v>
                </c:pt>
                <c:pt idx="3768">
                  <c:v>-0.16391449701144767</c:v>
                </c:pt>
                <c:pt idx="3769">
                  <c:v>0.64482796526327357</c:v>
                </c:pt>
                <c:pt idx="3770">
                  <c:v>4.6666666666666669E-2</c:v>
                </c:pt>
                <c:pt idx="3771">
                  <c:v>5.689102564102564E-2</c:v>
                </c:pt>
                <c:pt idx="3772">
                  <c:v>-0.14238410596026491</c:v>
                </c:pt>
                <c:pt idx="3773">
                  <c:v>0.39434402332361518</c:v>
                </c:pt>
                <c:pt idx="3774">
                  <c:v>-9.4427244582043338E-2</c:v>
                </c:pt>
                <c:pt idx="3775">
                  <c:v>0.52921303656597773</c:v>
                </c:pt>
                <c:pt idx="3776">
                  <c:v>1.0097181729834792</c:v>
                </c:pt>
                <c:pt idx="3777">
                  <c:v>0.84720327421555253</c:v>
                </c:pt>
                <c:pt idx="3778">
                  <c:v>0.13917731629392971</c:v>
                </c:pt>
                <c:pt idx="3779">
                  <c:v>1.3182527301092044</c:v>
                </c:pt>
                <c:pt idx="3780">
                  <c:v>8.1153588195841717E-2</c:v>
                </c:pt>
                <c:pt idx="3781">
                  <c:v>2.7445279320483502</c:v>
                </c:pt>
                <c:pt idx="3782">
                  <c:v>-2.8908742820676452E-2</c:v>
                </c:pt>
                <c:pt idx="3783">
                  <c:v>-0.39561586638830898</c:v>
                </c:pt>
                <c:pt idx="3784">
                  <c:v>-0.57216494845360821</c:v>
                </c:pt>
                <c:pt idx="3785">
                  <c:v>-8.6990801576872542E-2</c:v>
                </c:pt>
                <c:pt idx="3786">
                  <c:v>-0.12105377748748095</c:v>
                </c:pt>
                <c:pt idx="3787">
                  <c:v>0.20586438607208307</c:v>
                </c:pt>
                <c:pt idx="3788">
                  <c:v>0.41760000000000003</c:v>
                </c:pt>
                <c:pt idx="3789">
                  <c:v>5.3097345132743362E-2</c:v>
                </c:pt>
                <c:pt idx="3790">
                  <c:v>0.20696271387597667</c:v>
                </c:pt>
                <c:pt idx="3791">
                  <c:v>0.78185423896876549</c:v>
                </c:pt>
                <c:pt idx="3792">
                  <c:v>0.50999527782150167</c:v>
                </c:pt>
                <c:pt idx="3793">
                  <c:v>0.45563110679389751</c:v>
                </c:pt>
                <c:pt idx="3794">
                  <c:v>0.34571788413098237</c:v>
                </c:pt>
                <c:pt idx="3795">
                  <c:v>0.22431668237511782</c:v>
                </c:pt>
                <c:pt idx="3796">
                  <c:v>0.63071621084257501</c:v>
                </c:pt>
                <c:pt idx="3797">
                  <c:v>-0.31157775255391601</c:v>
                </c:pt>
                <c:pt idx="3798">
                  <c:v>-0.22262996941896024</c:v>
                </c:pt>
                <c:pt idx="3799">
                  <c:v>0.23938223938223938</c:v>
                </c:pt>
                <c:pt idx="3800">
                  <c:v>0.84121306376360805</c:v>
                </c:pt>
                <c:pt idx="3801">
                  <c:v>0.54552380952380952</c:v>
                </c:pt>
                <c:pt idx="3802">
                  <c:v>-0.17600452744765138</c:v>
                </c:pt>
                <c:pt idx="3803">
                  <c:v>0.11743674367436743</c:v>
                </c:pt>
                <c:pt idx="3804">
                  <c:v>0.99225518508794963</c:v>
                </c:pt>
                <c:pt idx="3805">
                  <c:v>-0.37121771217712179</c:v>
                </c:pt>
                <c:pt idx="3806">
                  <c:v>0.45712996389891697</c:v>
                </c:pt>
                <c:pt idx="3807">
                  <c:v>0.10028490028490028</c:v>
                </c:pt>
                <c:pt idx="3808">
                  <c:v>2.2357198530230487</c:v>
                </c:pt>
                <c:pt idx="3809">
                  <c:v>-8.9556170156723305E-3</c:v>
                </c:pt>
                <c:pt idx="3810">
                  <c:v>0.41229250785105426</c:v>
                </c:pt>
                <c:pt idx="3811">
                  <c:v>1.7801652892561983</c:v>
                </c:pt>
                <c:pt idx="3812">
                  <c:v>0.12605042016806722</c:v>
                </c:pt>
                <c:pt idx="3813">
                  <c:v>2.873170731707317</c:v>
                </c:pt>
                <c:pt idx="3814">
                  <c:v>1.9722222222222223</c:v>
                </c:pt>
                <c:pt idx="3815">
                  <c:v>1.4366101694915254</c:v>
                </c:pt>
                <c:pt idx="3816">
                  <c:v>1.9608768971332209</c:v>
                </c:pt>
                <c:pt idx="3817">
                  <c:v>0.44102780117944396</c:v>
                </c:pt>
                <c:pt idx="3818">
                  <c:v>1.172201138519924</c:v>
                </c:pt>
                <c:pt idx="3819">
                  <c:v>7.5644402227883073E-2</c:v>
                </c:pt>
                <c:pt idx="3820">
                  <c:v>7.4752180808881841</c:v>
                </c:pt>
                <c:pt idx="3821">
                  <c:v>-0.29830508474576273</c:v>
                </c:pt>
                <c:pt idx="3822">
                  <c:v>1.934079983635062</c:v>
                </c:pt>
                <c:pt idx="3823">
                  <c:v>4.197916666666667</c:v>
                </c:pt>
                <c:pt idx="3824">
                  <c:v>7.7370095440084832</c:v>
                </c:pt>
                <c:pt idx="3825">
                  <c:v>6.0233918128654969</c:v>
                </c:pt>
                <c:pt idx="3826">
                  <c:v>-0.12513389814003312</c:v>
                </c:pt>
                <c:pt idx="3827">
                  <c:v>-7.9677273021839148E-2</c:v>
                </c:pt>
                <c:pt idx="3828">
                  <c:v>-4.0290990486849471E-3</c:v>
                </c:pt>
                <c:pt idx="3829">
                  <c:v>2.7436823104693142E-2</c:v>
                </c:pt>
                <c:pt idx="3830">
                  <c:v>0.52906976744186052</c:v>
                </c:pt>
                <c:pt idx="3831">
                  <c:v>0.34342478713339641</c:v>
                </c:pt>
                <c:pt idx="3832">
                  <c:v>4.1659437526234786</c:v>
                </c:pt>
                <c:pt idx="3833">
                  <c:v>-0.49143173023770037</c:v>
                </c:pt>
                <c:pt idx="3834">
                  <c:v>-0.18548508022192234</c:v>
                </c:pt>
                <c:pt idx="3835">
                  <c:v>0.15055033303415372</c:v>
                </c:pt>
                <c:pt idx="3836">
                  <c:v>4.9408392570511355</c:v>
                </c:pt>
                <c:pt idx="3837">
                  <c:v>2.0467289719626169</c:v>
                </c:pt>
                <c:pt idx="3838">
                  <c:v>-0.24813895781637718</c:v>
                </c:pt>
                <c:pt idx="3839">
                  <c:v>7.2642310960067971E-2</c:v>
                </c:pt>
                <c:pt idx="3840">
                  <c:v>-0.17595436594997807</c:v>
                </c:pt>
                <c:pt idx="3841">
                  <c:v>0.38360623397119747</c:v>
                </c:pt>
                <c:pt idx="3842">
                  <c:v>2.676437429537768</c:v>
                </c:pt>
                <c:pt idx="3843">
                  <c:v>0.52969121140142517</c:v>
                </c:pt>
                <c:pt idx="3844">
                  <c:v>-0.10382059800664452</c:v>
                </c:pt>
                <c:pt idx="3845">
                  <c:v>0.86986890178379539</c:v>
                </c:pt>
                <c:pt idx="3846">
                  <c:v>-0.16107617051013279</c:v>
                </c:pt>
                <c:pt idx="3847">
                  <c:v>4</c:v>
                </c:pt>
                <c:pt idx="3848">
                  <c:v>-0.50740740740740742</c:v>
                </c:pt>
                <c:pt idx="3849">
                  <c:v>0.36471193415637859</c:v>
                </c:pt>
                <c:pt idx="3850">
                  <c:v>0.10471472497437649</c:v>
                </c:pt>
                <c:pt idx="3851">
                  <c:v>4.9756437021572723E-2</c:v>
                </c:pt>
                <c:pt idx="3852">
                  <c:v>2.1548412387299098</c:v>
                </c:pt>
                <c:pt idx="3853">
                  <c:v>0.70621468926553677</c:v>
                </c:pt>
                <c:pt idx="3854">
                  <c:v>0.3417402269861286</c:v>
                </c:pt>
                <c:pt idx="3855">
                  <c:v>9.3406593406593408E-2</c:v>
                </c:pt>
                <c:pt idx="3856">
                  <c:v>0.86258206798651427</c:v>
                </c:pt>
                <c:pt idx="3857">
                  <c:v>1.3740533754505326</c:v>
                </c:pt>
                <c:pt idx="3858">
                  <c:v>8.3228819212808531</c:v>
                </c:pt>
                <c:pt idx="3859">
                  <c:v>2.1315068493150684</c:v>
                </c:pt>
                <c:pt idx="3860">
                  <c:v>0.51114781172584645</c:v>
                </c:pt>
                <c:pt idx="3861">
                  <c:v>-0.10021999511121975</c:v>
                </c:pt>
                <c:pt idx="3862">
                  <c:v>9.5002474022761005E-2</c:v>
                </c:pt>
                <c:pt idx="3863">
                  <c:v>-0.21052631578947367</c:v>
                </c:pt>
                <c:pt idx="3864">
                  <c:v>1.1192261710683622</c:v>
                </c:pt>
                <c:pt idx="3865">
                  <c:v>-6.2256809338521402E-2</c:v>
                </c:pt>
                <c:pt idx="3866">
                  <c:v>-0.14442263657180243</c:v>
                </c:pt>
                <c:pt idx="3867">
                  <c:v>0.78492920091098128</c:v>
                </c:pt>
                <c:pt idx="3868">
                  <c:v>0.20950764006791173</c:v>
                </c:pt>
                <c:pt idx="3869">
                  <c:v>-0.15768496221871628</c:v>
                </c:pt>
                <c:pt idx="3870">
                  <c:v>0.45180722891566266</c:v>
                </c:pt>
                <c:pt idx="3871">
                  <c:v>0.1022801302931596</c:v>
                </c:pt>
                <c:pt idx="3872">
                  <c:v>-0.3577981651376147</c:v>
                </c:pt>
                <c:pt idx="3873">
                  <c:v>-0.42410015649452271</c:v>
                </c:pt>
                <c:pt idx="3874">
                  <c:v>-0.29790026246719159</c:v>
                </c:pt>
                <c:pt idx="3875">
                  <c:v>1.302039494982195</c:v>
                </c:pt>
                <c:pt idx="3876">
                  <c:v>-0.20271800679501698</c:v>
                </c:pt>
                <c:pt idx="3877">
                  <c:v>-0.12922077922077921</c:v>
                </c:pt>
                <c:pt idx="3878">
                  <c:v>0.3068975146607093</c:v>
                </c:pt>
                <c:pt idx="3879">
                  <c:v>0.78225678463735915</c:v>
                </c:pt>
                <c:pt idx="3880">
                  <c:v>-0.3669724770642202</c:v>
                </c:pt>
                <c:pt idx="3881">
                  <c:v>2.8820722563053853</c:v>
                </c:pt>
                <c:pt idx="3882">
                  <c:v>0.26538620404791408</c:v>
                </c:pt>
                <c:pt idx="3883">
                  <c:v>-0.23318385650224216</c:v>
                </c:pt>
                <c:pt idx="3884">
                  <c:v>0.91487730061349692</c:v>
                </c:pt>
                <c:pt idx="3885">
                  <c:v>-2.5704910063198833E-2</c:v>
                </c:pt>
                <c:pt idx="3886">
                  <c:v>-3.1184585716404874E-2</c:v>
                </c:pt>
                <c:pt idx="3887">
                  <c:v>0.56674104213151333</c:v>
                </c:pt>
                <c:pt idx="3888">
                  <c:v>0.20235450910706354</c:v>
                </c:pt>
                <c:pt idx="3889">
                  <c:v>-0.45652173913043476</c:v>
                </c:pt>
                <c:pt idx="3890">
                  <c:v>0.42417692051878947</c:v>
                </c:pt>
                <c:pt idx="3891">
                  <c:v>-9.420289855072464E-2</c:v>
                </c:pt>
                <c:pt idx="3892">
                  <c:v>0.15419964258360991</c:v>
                </c:pt>
                <c:pt idx="3893">
                  <c:v>2.5735800344234079</c:v>
                </c:pt>
                <c:pt idx="3894">
                  <c:v>9.2014652014652018E-2</c:v>
                </c:pt>
                <c:pt idx="3895">
                  <c:v>-0.22437137330754353</c:v>
                </c:pt>
                <c:pt idx="3896">
                  <c:v>1.5269326683291771</c:v>
                </c:pt>
                <c:pt idx="3897">
                  <c:v>0.27642137613112516</c:v>
                </c:pt>
                <c:pt idx="3898">
                  <c:v>-0.22293504410585405</c:v>
                </c:pt>
                <c:pt idx="3899">
                  <c:v>-4.1722745625841183E-2</c:v>
                </c:pt>
                <c:pt idx="3900">
                  <c:v>-0.24964858026426764</c:v>
                </c:pt>
                <c:pt idx="3901">
                  <c:v>4.1812175554506843E-2</c:v>
                </c:pt>
                <c:pt idx="3902">
                  <c:v>2.7953531312509616</c:v>
                </c:pt>
                <c:pt idx="3903">
                  <c:v>-0.16539050535987748</c:v>
                </c:pt>
                <c:pt idx="3904">
                  <c:v>-0.24295432458697766</c:v>
                </c:pt>
                <c:pt idx="3905">
                  <c:v>1.0567617346654015</c:v>
                </c:pt>
                <c:pt idx="3906">
                  <c:v>0.47732893652102226</c:v>
                </c:pt>
                <c:pt idx="3907">
                  <c:v>-0.27023945267958949</c:v>
                </c:pt>
                <c:pt idx="3908">
                  <c:v>-0.1702127659574468</c:v>
                </c:pt>
                <c:pt idx="3909">
                  <c:v>0.13945049248315189</c:v>
                </c:pt>
                <c:pt idx="3910">
                  <c:v>-0.34010152284263961</c:v>
                </c:pt>
                <c:pt idx="3911">
                  <c:v>2.8694404591104734E-2</c:v>
                </c:pt>
                <c:pt idx="3912">
                  <c:v>0.23887122416534182</c:v>
                </c:pt>
                <c:pt idx="3913">
                  <c:v>5.6828597616865262E-2</c:v>
                </c:pt>
                <c:pt idx="3914">
                  <c:v>0.11847988077496274</c:v>
                </c:pt>
                <c:pt idx="3915">
                  <c:v>0.31538461538461537</c:v>
                </c:pt>
                <c:pt idx="3916">
                  <c:v>0.33720930232558138</c:v>
                </c:pt>
                <c:pt idx="3917">
                  <c:v>0.29732649203348638</c:v>
                </c:pt>
                <c:pt idx="3918">
                  <c:v>0.41069917047570681</c:v>
                </c:pt>
                <c:pt idx="3919">
                  <c:v>-0.20105206847360912</c:v>
                </c:pt>
                <c:pt idx="3920">
                  <c:v>2.9972144846796658</c:v>
                </c:pt>
                <c:pt idx="3921">
                  <c:v>0.17655875299760193</c:v>
                </c:pt>
                <c:pt idx="3922">
                  <c:v>0.22614972929242641</c:v>
                </c:pt>
                <c:pt idx="3923">
                  <c:v>2.8239240285764069</c:v>
                </c:pt>
                <c:pt idx="3924">
                  <c:v>-0.11569562512958739</c:v>
                </c:pt>
                <c:pt idx="3925">
                  <c:v>-3.2987813419246392E-2</c:v>
                </c:pt>
                <c:pt idx="3926">
                  <c:v>0.26009622393934978</c:v>
                </c:pt>
                <c:pt idx="3927">
                  <c:v>0.10663198959687907</c:v>
                </c:pt>
                <c:pt idx="3928">
                  <c:v>-0.10476190476190476</c:v>
                </c:pt>
                <c:pt idx="3929">
                  <c:v>1.2829347385488448</c:v>
                </c:pt>
                <c:pt idx="3930">
                  <c:v>0.50868849460398757</c:v>
                </c:pt>
                <c:pt idx="3931">
                  <c:v>0.87291000456829604</c:v>
                </c:pt>
                <c:pt idx="3932">
                  <c:v>-0.35361401800924797</c:v>
                </c:pt>
                <c:pt idx="3933">
                  <c:v>6.6700872242175469E-2</c:v>
                </c:pt>
                <c:pt idx="3934">
                  <c:v>-9.8776223776223776E-2</c:v>
                </c:pt>
                <c:pt idx="3935">
                  <c:v>-0.30059419783292557</c:v>
                </c:pt>
                <c:pt idx="3936">
                  <c:v>0.99297573435504471</c:v>
                </c:pt>
                <c:pt idx="3937">
                  <c:v>-5.682047148901874E-2</c:v>
                </c:pt>
                <c:pt idx="3938">
                  <c:v>-0.4</c:v>
                </c:pt>
                <c:pt idx="3939">
                  <c:v>2.5935386927122464</c:v>
                </c:pt>
                <c:pt idx="3940">
                  <c:v>-0.15037293287208303</c:v>
                </c:pt>
                <c:pt idx="3941">
                  <c:v>0.43162565550625254</c:v>
                </c:pt>
                <c:pt idx="3942">
                  <c:v>1.4952923946019459</c:v>
                </c:pt>
                <c:pt idx="3943">
                  <c:v>0.16216968011126565</c:v>
                </c:pt>
                <c:pt idx="3944">
                  <c:v>0.7615583981272469</c:v>
                </c:pt>
                <c:pt idx="3945">
                  <c:v>-1.5774283439490448E-2</c:v>
                </c:pt>
                <c:pt idx="3946">
                  <c:v>-0.22386925123527177</c:v>
                </c:pt>
                <c:pt idx="3947">
                  <c:v>0.59359342453414399</c:v>
                </c:pt>
                <c:pt idx="3948">
                  <c:v>6.7496986741663323E-2</c:v>
                </c:pt>
                <c:pt idx="3949">
                  <c:v>9.8515519568151147E-2</c:v>
                </c:pt>
                <c:pt idx="3950">
                  <c:v>-2.5436434987809807E-2</c:v>
                </c:pt>
                <c:pt idx="3951">
                  <c:v>1.1019852082522383</c:v>
                </c:pt>
                <c:pt idx="3952">
                  <c:v>1.9313057378428402</c:v>
                </c:pt>
                <c:pt idx="3953">
                  <c:v>0.15326144599611102</c:v>
                </c:pt>
                <c:pt idx="3954">
                  <c:v>0.37291075370545568</c:v>
                </c:pt>
                <c:pt idx="3955">
                  <c:v>1.349139532004457</c:v>
                </c:pt>
                <c:pt idx="3956">
                  <c:v>0.15853658536585366</c:v>
                </c:pt>
                <c:pt idx="3957">
                  <c:v>0.21087873026370174</c:v>
                </c:pt>
                <c:pt idx="3958">
                  <c:v>0.43961136023916292</c:v>
                </c:pt>
                <c:pt idx="3959">
                  <c:v>4.9088641210316662E-2</c:v>
                </c:pt>
                <c:pt idx="3960">
                  <c:v>-9.906487434248977E-2</c:v>
                </c:pt>
                <c:pt idx="3961">
                  <c:v>1.8914366595895258</c:v>
                </c:pt>
                <c:pt idx="3962">
                  <c:v>0.38389711064129667</c:v>
                </c:pt>
                <c:pt idx="3963">
                  <c:v>1.5889222555889222</c:v>
                </c:pt>
                <c:pt idx="3964">
                  <c:v>2.1320197830248881</c:v>
                </c:pt>
                <c:pt idx="3965">
                  <c:v>0.45272410516312955</c:v>
                </c:pt>
                <c:pt idx="3966">
                  <c:v>0.78431372549019607</c:v>
                </c:pt>
                <c:pt idx="3967">
                  <c:v>6.1413043478260869E-2</c:v>
                </c:pt>
                <c:pt idx="3968">
                  <c:v>1.9137931034482758</c:v>
                </c:pt>
                <c:pt idx="3969">
                  <c:v>-6.6418373680943513E-2</c:v>
                </c:pt>
                <c:pt idx="3970">
                  <c:v>-0.15013404825737264</c:v>
                </c:pt>
                <c:pt idx="3971">
                  <c:v>-0.11591695501730104</c:v>
                </c:pt>
                <c:pt idx="3972">
                  <c:v>-0.33430515063168126</c:v>
                </c:pt>
                <c:pt idx="3973">
                  <c:v>3.109815354713314E-3</c:v>
                </c:pt>
                <c:pt idx="3974">
                  <c:v>0.47573719606828763</c:v>
                </c:pt>
                <c:pt idx="3975">
                  <c:v>0.75801057287733309</c:v>
                </c:pt>
                <c:pt idx="3976">
                  <c:v>-0.27063063063063064</c:v>
                </c:pt>
                <c:pt idx="3977">
                  <c:v>-7.9830053667262965E-2</c:v>
                </c:pt>
                <c:pt idx="3978">
                  <c:v>0.96997900629811051</c:v>
                </c:pt>
                <c:pt idx="3979">
                  <c:v>0.16758893280632411</c:v>
                </c:pt>
                <c:pt idx="3980">
                  <c:v>0.32597835137385511</c:v>
                </c:pt>
                <c:pt idx="3981">
                  <c:v>-0.3125</c:v>
                </c:pt>
                <c:pt idx="3982">
                  <c:v>-0.60320284697508897</c:v>
                </c:pt>
                <c:pt idx="3983">
                  <c:v>4.8635235732009924E-2</c:v>
                </c:pt>
                <c:pt idx="3984">
                  <c:v>-1.5535669898086005E-2</c:v>
                </c:pt>
                <c:pt idx="3985">
                  <c:v>0.24502341920374707</c:v>
                </c:pt>
                <c:pt idx="3986">
                  <c:v>0.4554583624912526</c:v>
                </c:pt>
                <c:pt idx="3987">
                  <c:v>0.46075961179544606</c:v>
                </c:pt>
                <c:pt idx="3988">
                  <c:v>8.12603648424544E-2</c:v>
                </c:pt>
                <c:pt idx="3989">
                  <c:v>0.7774994781882697</c:v>
                </c:pt>
                <c:pt idx="3990">
                  <c:v>-0.31696214662194538</c:v>
                </c:pt>
                <c:pt idx="3991">
                  <c:v>-0.4549775547927119</c:v>
                </c:pt>
                <c:pt idx="3992">
                  <c:v>0.50988808952837728</c:v>
                </c:pt>
                <c:pt idx="3993">
                  <c:v>1.5834146341463415</c:v>
                </c:pt>
                <c:pt idx="3994">
                  <c:v>0.38207663782447465</c:v>
                </c:pt>
                <c:pt idx="3995">
                  <c:v>0.69161105815061963</c:v>
                </c:pt>
                <c:pt idx="3996">
                  <c:v>-0.42506666666666665</c:v>
                </c:pt>
                <c:pt idx="3997">
                  <c:v>0.81277763261039981</c:v>
                </c:pt>
                <c:pt idx="3998">
                  <c:v>-3.0434782608695653E-2</c:v>
                </c:pt>
                <c:pt idx="3999">
                  <c:v>-4.2929292929292928E-2</c:v>
                </c:pt>
                <c:pt idx="4000">
                  <c:v>-0.19378238341968912</c:v>
                </c:pt>
                <c:pt idx="4001">
                  <c:v>0.71329879101899829</c:v>
                </c:pt>
                <c:pt idx="4002">
                  <c:v>0.24120603015075376</c:v>
                </c:pt>
                <c:pt idx="4003">
                  <c:v>-0.27110317105850829</c:v>
                </c:pt>
                <c:pt idx="4004">
                  <c:v>-6.5855984740104914E-2</c:v>
                </c:pt>
                <c:pt idx="4005">
                  <c:v>0.98171462829736211</c:v>
                </c:pt>
                <c:pt idx="4006">
                  <c:v>0.6201858398773582</c:v>
                </c:pt>
                <c:pt idx="4007">
                  <c:v>3.5929824561403506E-2</c:v>
                </c:pt>
                <c:pt idx="4008">
                  <c:v>6.2515504837509298E-2</c:v>
                </c:pt>
                <c:pt idx="4009">
                  <c:v>4.8985466346832229</c:v>
                </c:pt>
                <c:pt idx="4010">
                  <c:v>-0.10921538795913932</c:v>
                </c:pt>
                <c:pt idx="4011">
                  <c:v>0.44723151244890375</c:v>
                </c:pt>
                <c:pt idx="4012">
                  <c:v>-0.59741343345848974</c:v>
                </c:pt>
                <c:pt idx="4013">
                  <c:v>-0.17037037037037037</c:v>
                </c:pt>
                <c:pt idx="4014">
                  <c:v>0.26227795193312436</c:v>
                </c:pt>
                <c:pt idx="4015">
                  <c:v>0.17918530727572404</c:v>
                </c:pt>
                <c:pt idx="4016">
                  <c:v>-0.18313253012048192</c:v>
                </c:pt>
                <c:pt idx="4017">
                  <c:v>5.2341597796143252E-2</c:v>
                </c:pt>
                <c:pt idx="4018">
                  <c:v>-0.1751354638947252</c:v>
                </c:pt>
                <c:pt idx="4019">
                  <c:v>-0.41740130318129554</c:v>
                </c:pt>
                <c:pt idx="4020">
                  <c:v>-5.9558823529411761E-2</c:v>
                </c:pt>
                <c:pt idx="4021">
                  <c:v>-0.17221297836938437</c:v>
                </c:pt>
                <c:pt idx="4022">
                  <c:v>2.6921926413401138E-3</c:v>
                </c:pt>
                <c:pt idx="4023">
                  <c:v>-0.10588355883558835</c:v>
                </c:pt>
                <c:pt idx="4024">
                  <c:v>-0.24466879015278303</c:v>
                </c:pt>
                <c:pt idx="4025">
                  <c:v>1.2678083708570163</c:v>
                </c:pt>
                <c:pt idx="4026">
                  <c:v>-0.28578901482127289</c:v>
                </c:pt>
                <c:pt idx="4027">
                  <c:v>-5.7039198084979058E-2</c:v>
                </c:pt>
                <c:pt idx="4028">
                  <c:v>8.9984472049689443E-2</c:v>
                </c:pt>
                <c:pt idx="4029">
                  <c:v>5.2239927841250755E-2</c:v>
                </c:pt>
                <c:pt idx="4030">
                  <c:v>7.3904761904761904E-2</c:v>
                </c:pt>
                <c:pt idx="4031">
                  <c:v>0.35567949009788302</c:v>
                </c:pt>
                <c:pt idx="4032">
                  <c:v>-0.30508791619902731</c:v>
                </c:pt>
                <c:pt idx="4033">
                  <c:v>0.27053344623200676</c:v>
                </c:pt>
                <c:pt idx="4034">
                  <c:v>-0.24593639575971732</c:v>
                </c:pt>
                <c:pt idx="4035">
                  <c:v>0.12570281124497992</c:v>
                </c:pt>
                <c:pt idx="4036">
                  <c:v>-0.21889269406392695</c:v>
                </c:pt>
                <c:pt idx="4037">
                  <c:v>0.6066861117343505</c:v>
                </c:pt>
                <c:pt idx="4038">
                  <c:v>-2.5022341376228777E-2</c:v>
                </c:pt>
                <c:pt idx="4039">
                  <c:v>5.2379001580148653E-3</c:v>
                </c:pt>
                <c:pt idx="4040">
                  <c:v>-7.149576669802446E-2</c:v>
                </c:pt>
                <c:pt idx="4041">
                  <c:v>0.9375728316963543</c:v>
                </c:pt>
                <c:pt idx="4042">
                  <c:v>0.33100728155339804</c:v>
                </c:pt>
                <c:pt idx="4043">
                  <c:v>-0.10173697270471464</c:v>
                </c:pt>
                <c:pt idx="4044">
                  <c:v>0.15479049906591941</c:v>
                </c:pt>
                <c:pt idx="4045">
                  <c:v>-0.1035281998454803</c:v>
                </c:pt>
                <c:pt idx="4046">
                  <c:v>0.15044247787610621</c:v>
                </c:pt>
                <c:pt idx="4047">
                  <c:v>0.77884327240035955</c:v>
                </c:pt>
                <c:pt idx="4048">
                  <c:v>0.7529296875</c:v>
                </c:pt>
                <c:pt idx="4049">
                  <c:v>0.31380609797875986</c:v>
                </c:pt>
                <c:pt idx="4050">
                  <c:v>0.74175244127738194</c:v>
                </c:pt>
                <c:pt idx="4051">
                  <c:v>0.44759869080221765</c:v>
                </c:pt>
                <c:pt idx="4052">
                  <c:v>0.35241200944563139</c:v>
                </c:pt>
                <c:pt idx="4053">
                  <c:v>0.82449774316311175</c:v>
                </c:pt>
                <c:pt idx="4054">
                  <c:v>-0.14838376891334251</c:v>
                </c:pt>
                <c:pt idx="4055">
                  <c:v>2.3286713286713288</c:v>
                </c:pt>
                <c:pt idx="4056">
                  <c:v>3.45086271567892E-2</c:v>
                </c:pt>
                <c:pt idx="4057">
                  <c:v>0.1032719836400818</c:v>
                </c:pt>
                <c:pt idx="4058">
                  <c:v>0.35511962599688329</c:v>
                </c:pt>
                <c:pt idx="4059">
                  <c:v>2.826455624646693E-2</c:v>
                </c:pt>
                <c:pt idx="4060">
                  <c:v>0.26583754372328022</c:v>
                </c:pt>
                <c:pt idx="4061">
                  <c:v>0.66171356307303197</c:v>
                </c:pt>
                <c:pt idx="4062">
                  <c:v>-0.32725694444444442</c:v>
                </c:pt>
                <c:pt idx="4063">
                  <c:v>-0.26754385964912281</c:v>
                </c:pt>
                <c:pt idx="4064">
                  <c:v>4.8145887379826037E-2</c:v>
                </c:pt>
                <c:pt idx="4065">
                  <c:v>-0.21515015688032271</c:v>
                </c:pt>
                <c:pt idx="4066">
                  <c:v>6.0869565217391307E-2</c:v>
                </c:pt>
                <c:pt idx="4067">
                  <c:v>-0.10869565217391304</c:v>
                </c:pt>
                <c:pt idx="4068">
                  <c:v>0.83197199533255539</c:v>
                </c:pt>
                <c:pt idx="4069">
                  <c:v>0.33659614777391855</c:v>
                </c:pt>
                <c:pt idx="4070">
                  <c:v>0.17614897417853081</c:v>
                </c:pt>
                <c:pt idx="4071">
                  <c:v>0.40398698128559807</c:v>
                </c:pt>
                <c:pt idx="4072">
                  <c:v>-0.20456802383316783</c:v>
                </c:pt>
                <c:pt idx="4073">
                  <c:v>0.42841714478569015</c:v>
                </c:pt>
                <c:pt idx="4074">
                  <c:v>0.34950443401147624</c:v>
                </c:pt>
                <c:pt idx="4075">
                  <c:v>0.30653950953678472</c:v>
                </c:pt>
                <c:pt idx="4076">
                  <c:v>-0.26280193236714977</c:v>
                </c:pt>
                <c:pt idx="4077">
                  <c:v>0.27725304998032269</c:v>
                </c:pt>
                <c:pt idx="4078">
                  <c:v>1.1798483206933912</c:v>
                </c:pt>
                <c:pt idx="4079">
                  <c:v>-0.24390243902439024</c:v>
                </c:pt>
                <c:pt idx="4080">
                  <c:v>1.6987616881475867</c:v>
                </c:pt>
                <c:pt idx="4081">
                  <c:v>0.72127029694088096</c:v>
                </c:pt>
                <c:pt idx="4082">
                  <c:v>0.38859423144920946</c:v>
                </c:pt>
                <c:pt idx="4083">
                  <c:v>1.1604010025062657</c:v>
                </c:pt>
                <c:pt idx="4084">
                  <c:v>1.4828120961488758</c:v>
                </c:pt>
                <c:pt idx="4085">
                  <c:v>0.42020778525883978</c:v>
                </c:pt>
                <c:pt idx="4086">
                  <c:v>-5.0650820599886813E-2</c:v>
                </c:pt>
                <c:pt idx="4087">
                  <c:v>0.35358255451713394</c:v>
                </c:pt>
                <c:pt idx="4088">
                  <c:v>0.32521403593392018</c:v>
                </c:pt>
                <c:pt idx="4089">
                  <c:v>-1E-3</c:v>
                </c:pt>
                <c:pt idx="4090">
                  <c:v>8.0882352941176475E-2</c:v>
                </c:pt>
                <c:pt idx="4091">
                  <c:v>0.88588007736943908</c:v>
                </c:pt>
                <c:pt idx="4092">
                  <c:v>0.65999625958481389</c:v>
                </c:pt>
                <c:pt idx="4093">
                  <c:v>0.11888955944477972</c:v>
                </c:pt>
                <c:pt idx="4094">
                  <c:v>0.69012012748222606</c:v>
                </c:pt>
                <c:pt idx="4095">
                  <c:v>0.98517603458925262</c:v>
                </c:pt>
                <c:pt idx="4096">
                  <c:v>-5.7622173595915392E-2</c:v>
                </c:pt>
                <c:pt idx="4097">
                  <c:v>-9.2651757188498399E-2</c:v>
                </c:pt>
                <c:pt idx="4098">
                  <c:v>0.19805194805194806</c:v>
                </c:pt>
                <c:pt idx="4099">
                  <c:v>0.20102888800949742</c:v>
                </c:pt>
                <c:pt idx="4100">
                  <c:v>0.36565887050770107</c:v>
                </c:pt>
                <c:pt idx="4101">
                  <c:v>0.40394551432597464</c:v>
                </c:pt>
                <c:pt idx="4102">
                  <c:v>4.877631353756632E-2</c:v>
                </c:pt>
                <c:pt idx="4103">
                  <c:v>4.5368620037807186E-2</c:v>
                </c:pt>
                <c:pt idx="4104">
                  <c:v>0.18647540983606559</c:v>
                </c:pt>
                <c:pt idx="4105">
                  <c:v>0.36236792197236523</c:v>
                </c:pt>
                <c:pt idx="4106">
                  <c:v>1.7251491053677932</c:v>
                </c:pt>
                <c:pt idx="4107">
                  <c:v>1.8768908192301932</c:v>
                </c:pt>
                <c:pt idx="4108">
                  <c:v>0.34474499859115243</c:v>
                </c:pt>
                <c:pt idx="4109">
                  <c:v>-0.21395737567906395</c:v>
                </c:pt>
                <c:pt idx="4110">
                  <c:v>-0.17916390179163902</c:v>
                </c:pt>
                <c:pt idx="4111">
                  <c:v>0.64580568554864848</c:v>
                </c:pt>
                <c:pt idx="4112">
                  <c:v>1.1025</c:v>
                </c:pt>
                <c:pt idx="4113">
                  <c:v>0.33534119976895782</c:v>
                </c:pt>
                <c:pt idx="4114">
                  <c:v>0.37216431637032493</c:v>
                </c:pt>
                <c:pt idx="4115">
                  <c:v>-0.124</c:v>
                </c:pt>
                <c:pt idx="4116">
                  <c:v>0.40164376840039256</c:v>
                </c:pt>
                <c:pt idx="4117">
                  <c:v>0.45998131423232635</c:v>
                </c:pt>
                <c:pt idx="4118">
                  <c:v>0.2467866323907455</c:v>
                </c:pt>
                <c:pt idx="4119">
                  <c:v>-0.28172588832487311</c:v>
                </c:pt>
                <c:pt idx="4120">
                  <c:v>9.5380988104168896E-2</c:v>
                </c:pt>
                <c:pt idx="4121">
                  <c:v>0.44938165084843257</c:v>
                </c:pt>
                <c:pt idx="4122">
                  <c:v>1.0087407812073204</c:v>
                </c:pt>
                <c:pt idx="4123">
                  <c:v>0.42953020134228187</c:v>
                </c:pt>
                <c:pt idx="4124">
                  <c:v>-1.993322859387274E-2</c:v>
                </c:pt>
                <c:pt idx="4125">
                  <c:v>-0.25466520307354557</c:v>
                </c:pt>
                <c:pt idx="4126">
                  <c:v>0.1275285525043858</c:v>
                </c:pt>
                <c:pt idx="4127">
                  <c:v>0.80839212773858149</c:v>
                </c:pt>
                <c:pt idx="4128">
                  <c:v>1.1849710982658959</c:v>
                </c:pt>
                <c:pt idx="4129">
                  <c:v>3.0649139999324164E-2</c:v>
                </c:pt>
                <c:pt idx="4130">
                  <c:v>1.5520461411700082</c:v>
                </c:pt>
                <c:pt idx="4131">
                  <c:v>1.1182108626198084</c:v>
                </c:pt>
                <c:pt idx="4132">
                  <c:v>0.48938205471589824</c:v>
                </c:pt>
                <c:pt idx="4133">
                  <c:v>-2.7353689567430027E-2</c:v>
                </c:pt>
                <c:pt idx="4134">
                  <c:v>6.5585585585585582E-2</c:v>
                </c:pt>
                <c:pt idx="4135">
                  <c:v>0.52482269503546097</c:v>
                </c:pt>
                <c:pt idx="4136">
                  <c:v>0.46896062433487051</c:v>
                </c:pt>
                <c:pt idx="4137">
                  <c:v>0.9635658914728682</c:v>
                </c:pt>
                <c:pt idx="4138">
                  <c:v>0.90928474510564061</c:v>
                </c:pt>
                <c:pt idx="4139">
                  <c:v>-0.37293053422085681</c:v>
                </c:pt>
                <c:pt idx="4140">
                  <c:v>-0.30093930635838151</c:v>
                </c:pt>
                <c:pt idx="4141">
                  <c:v>-0.39758226997985224</c:v>
                </c:pt>
                <c:pt idx="4142">
                  <c:v>-0.19830307813733228</c:v>
                </c:pt>
                <c:pt idx="4143">
                  <c:v>-0.24173985780008364</c:v>
                </c:pt>
                <c:pt idx="4144">
                  <c:v>2.3744292237442923E-2</c:v>
                </c:pt>
                <c:pt idx="4145">
                  <c:v>-0.38399024786672087</c:v>
                </c:pt>
                <c:pt idx="4146">
                  <c:v>-0.35156878519710377</c:v>
                </c:pt>
                <c:pt idx="4147">
                  <c:v>-0.17650050864699898</c:v>
                </c:pt>
                <c:pt idx="4148">
                  <c:v>-0.19588491134158581</c:v>
                </c:pt>
                <c:pt idx="4149">
                  <c:v>-0.30465887279706855</c:v>
                </c:pt>
                <c:pt idx="4150">
                  <c:v>0.16632443531827515</c:v>
                </c:pt>
                <c:pt idx="4151">
                  <c:v>-0.16863022306000627</c:v>
                </c:pt>
                <c:pt idx="4152">
                  <c:v>-0.27333257129793681</c:v>
                </c:pt>
                <c:pt idx="4153">
                  <c:v>-0.16785022595222723</c:v>
                </c:pt>
                <c:pt idx="4154">
                  <c:v>-0.31513647642679898</c:v>
                </c:pt>
                <c:pt idx="4155">
                  <c:v>-0.44006100660904929</c:v>
                </c:pt>
                <c:pt idx="4156">
                  <c:v>-0.17478242851222545</c:v>
                </c:pt>
                <c:pt idx="4157">
                  <c:v>-0.26724991746450971</c:v>
                </c:pt>
                <c:pt idx="4158">
                  <c:v>-0.2080901589857114</c:v>
                </c:pt>
                <c:pt idx="4159">
                  <c:v>-0.64220522940305869</c:v>
                </c:pt>
                <c:pt idx="4160">
                  <c:v>-0.25695677915926585</c:v>
                </c:pt>
                <c:pt idx="4161">
                  <c:v>-0.15115073605639642</c:v>
                </c:pt>
                <c:pt idx="4162">
                  <c:v>-0.49811641754769714</c:v>
                </c:pt>
                <c:pt idx="4163">
                  <c:v>0.1691066626829997</c:v>
                </c:pt>
                <c:pt idx="4164">
                  <c:v>-0.25088028169014087</c:v>
                </c:pt>
                <c:pt idx="4165">
                  <c:v>6.7522586780789345E-2</c:v>
                </c:pt>
                <c:pt idx="4166">
                  <c:v>-0.29899691358024694</c:v>
                </c:pt>
                <c:pt idx="4167">
                  <c:v>-0.3748191027496382</c:v>
                </c:pt>
                <c:pt idx="4168">
                  <c:v>-0.26799131741526133</c:v>
                </c:pt>
                <c:pt idx="4169">
                  <c:v>0.18569463548830811</c:v>
                </c:pt>
                <c:pt idx="4170">
                  <c:v>-0.24444590942052871</c:v>
                </c:pt>
                <c:pt idx="4171">
                  <c:v>-0.29753797799895232</c:v>
                </c:pt>
                <c:pt idx="4172">
                  <c:v>-0.3481217616580311</c:v>
                </c:pt>
                <c:pt idx="4173">
                  <c:v>-0.371317157712305</c:v>
                </c:pt>
                <c:pt idx="4174">
                  <c:v>-0.11282616685042264</c:v>
                </c:pt>
                <c:pt idx="4175">
                  <c:v>-0.31843575418994413</c:v>
                </c:pt>
                <c:pt idx="4176">
                  <c:v>-0.29915014164305948</c:v>
                </c:pt>
                <c:pt idx="4177">
                  <c:v>-0.13773669972948602</c:v>
                </c:pt>
                <c:pt idx="4178">
                  <c:v>-0.22187391152908395</c:v>
                </c:pt>
                <c:pt idx="4179">
                  <c:v>-6.909430438842204E-2</c:v>
                </c:pt>
                <c:pt idx="4180">
                  <c:v>-0.20599493933692337</c:v>
                </c:pt>
                <c:pt idx="4181">
                  <c:v>-0.44647219428078749</c:v>
                </c:pt>
                <c:pt idx="4182">
                  <c:v>2.25</c:v>
                </c:pt>
                <c:pt idx="4183">
                  <c:v>-0.24410540915395285</c:v>
                </c:pt>
                <c:pt idx="4184">
                  <c:v>-0.45406226271829919</c:v>
                </c:pt>
                <c:pt idx="4185">
                  <c:v>-0.2643939393939394</c:v>
                </c:pt>
                <c:pt idx="4186">
                  <c:v>-0.27472527472527475</c:v>
                </c:pt>
                <c:pt idx="4187">
                  <c:v>-0.2675496688741722</c:v>
                </c:pt>
                <c:pt idx="4188">
                  <c:v>-0.20964360587002095</c:v>
                </c:pt>
                <c:pt idx="4189">
                  <c:v>0.28425341535511706</c:v>
                </c:pt>
                <c:pt idx="4190">
                  <c:v>-0.15872374798061389</c:v>
                </c:pt>
                <c:pt idx="4191">
                  <c:v>0.17014446227929375</c:v>
                </c:pt>
                <c:pt idx="4192">
                  <c:v>-0.2230869001297017</c:v>
                </c:pt>
                <c:pt idx="4193">
                  <c:v>0.17134166948293342</c:v>
                </c:pt>
                <c:pt idx="4194">
                  <c:v>0.46634615384615385</c:v>
                </c:pt>
                <c:pt idx="4195">
                  <c:v>-7.6262552757968269E-2</c:v>
                </c:pt>
                <c:pt idx="4196">
                  <c:v>-2.4473534433693798E-2</c:v>
                </c:pt>
                <c:pt idx="4197">
                  <c:v>-0.15948777648428406</c:v>
                </c:pt>
                <c:pt idx="4198">
                  <c:v>0.18472866976148553</c:v>
                </c:pt>
                <c:pt idx="4199">
                  <c:v>-0.37412095639943743</c:v>
                </c:pt>
                <c:pt idx="4200">
                  <c:v>0.16518691588785048</c:v>
                </c:pt>
                <c:pt idx="4201">
                  <c:v>-0.28125</c:v>
                </c:pt>
                <c:pt idx="4202">
                  <c:v>0.20315398886827457</c:v>
                </c:pt>
                <c:pt idx="4203">
                  <c:v>-0.20268620268620269</c:v>
                </c:pt>
                <c:pt idx="4204">
                  <c:v>-0.22745625841184389</c:v>
                </c:pt>
                <c:pt idx="4205">
                  <c:v>-5.9813084112149535E-2</c:v>
                </c:pt>
                <c:pt idx="4206">
                  <c:v>3.6496350364963501E-2</c:v>
                </c:pt>
                <c:pt idx="4207">
                  <c:v>0.70228349849202931</c:v>
                </c:pt>
                <c:pt idx="4208">
                  <c:v>6.8098332862390504E-2</c:v>
                </c:pt>
                <c:pt idx="4209">
                  <c:v>-5.949547834364588E-2</c:v>
                </c:pt>
                <c:pt idx="4210">
                  <c:v>-0.24218123496391339</c:v>
                </c:pt>
                <c:pt idx="4211">
                  <c:v>-5.9583632447954053E-2</c:v>
                </c:pt>
                <c:pt idx="4212">
                  <c:v>6.9664344521849272E-3</c:v>
                </c:pt>
                <c:pt idx="4213">
                  <c:v>0.12552505616879944</c:v>
                </c:pt>
                <c:pt idx="4214">
                  <c:v>-0.20581113801452786</c:v>
                </c:pt>
                <c:pt idx="4215">
                  <c:v>4.7703967900133752E-2</c:v>
                </c:pt>
                <c:pt idx="4216">
                  <c:v>0.28004807692307693</c:v>
                </c:pt>
                <c:pt idx="4217">
                  <c:v>-0.40225563909774437</c:v>
                </c:pt>
                <c:pt idx="4218">
                  <c:v>0.15762392087359214</c:v>
                </c:pt>
                <c:pt idx="4219">
                  <c:v>9.8617511520737333E-2</c:v>
                </c:pt>
                <c:pt idx="4220">
                  <c:v>0.14151464897733554</c:v>
                </c:pt>
                <c:pt idx="4221">
                  <c:v>-4.5310853530031614E-2</c:v>
                </c:pt>
                <c:pt idx="4222">
                  <c:v>0.83841363487381182</c:v>
                </c:pt>
                <c:pt idx="4223">
                  <c:v>-0.16387959866220736</c:v>
                </c:pt>
                <c:pt idx="4224">
                  <c:v>0.33604887983706722</c:v>
                </c:pt>
                <c:pt idx="4225">
                  <c:v>0.31870156269851352</c:v>
                </c:pt>
                <c:pt idx="4226">
                  <c:v>-0.13619744058500913</c:v>
                </c:pt>
                <c:pt idx="4227">
                  <c:v>-0.13505901287553648</c:v>
                </c:pt>
                <c:pt idx="4228">
                  <c:v>0.21326286307991146</c:v>
                </c:pt>
                <c:pt idx="4229">
                  <c:v>9.105625252934034E-3</c:v>
                </c:pt>
                <c:pt idx="4230">
                  <c:v>-6.3649222065063654E-2</c:v>
                </c:pt>
                <c:pt idx="4231">
                  <c:v>-0.23495592180912228</c:v>
                </c:pt>
                <c:pt idx="4232">
                  <c:v>1.997439180537772E-2</c:v>
                </c:pt>
                <c:pt idx="4233">
                  <c:v>1.9736379613356767</c:v>
                </c:pt>
                <c:pt idx="4234">
                  <c:v>-0.38074398249452956</c:v>
                </c:pt>
                <c:pt idx="4235">
                  <c:v>0.16799058546631362</c:v>
                </c:pt>
                <c:pt idx="4236">
                  <c:v>0.23764534883720931</c:v>
                </c:pt>
                <c:pt idx="4237">
                  <c:v>4.3153796236210254E-2</c:v>
                </c:pt>
                <c:pt idx="4238">
                  <c:v>0.94626711444071299</c:v>
                </c:pt>
                <c:pt idx="4239">
                  <c:v>0.47089262613195343</c:v>
                </c:pt>
                <c:pt idx="4240">
                  <c:v>-9.8175281878097931E-2</c:v>
                </c:pt>
                <c:pt idx="4241">
                  <c:v>-0.19444444444444445</c:v>
                </c:pt>
                <c:pt idx="4242">
                  <c:v>-0.14144144144144144</c:v>
                </c:pt>
                <c:pt idx="4243">
                  <c:v>1.0703844071467243</c:v>
                </c:pt>
                <c:pt idx="4244">
                  <c:v>-7.9009433962264147E-2</c:v>
                </c:pt>
                <c:pt idx="4245">
                  <c:v>-0.27145877378435518</c:v>
                </c:pt>
                <c:pt idx="4246">
                  <c:v>-0.15348288075560804</c:v>
                </c:pt>
                <c:pt idx="4247">
                  <c:v>0.44163944163944163</c:v>
                </c:pt>
                <c:pt idx="4248">
                  <c:v>0.404296875</c:v>
                </c:pt>
                <c:pt idx="4249">
                  <c:v>5.9509351469516636E-2</c:v>
                </c:pt>
                <c:pt idx="4250">
                  <c:v>-0.31631967763599733</c:v>
                </c:pt>
                <c:pt idx="4251">
                  <c:v>5.5E-2</c:v>
                </c:pt>
                <c:pt idx="4252">
                  <c:v>0.3024173655648742</c:v>
                </c:pt>
                <c:pt idx="4253">
                  <c:v>-0.17701342281879195</c:v>
                </c:pt>
                <c:pt idx="4254">
                  <c:v>2.5046963055729492E-2</c:v>
                </c:pt>
                <c:pt idx="4255">
                  <c:v>8.9525514771709937E-4</c:v>
                </c:pt>
                <c:pt idx="4256">
                  <c:v>0.1251298626341914</c:v>
                </c:pt>
                <c:pt idx="4257">
                  <c:v>0.76746917204932474</c:v>
                </c:pt>
                <c:pt idx="4258">
                  <c:v>-0.22750642673521851</c:v>
                </c:pt>
                <c:pt idx="4259">
                  <c:v>-4.4854881266490766E-2</c:v>
                </c:pt>
                <c:pt idx="4260">
                  <c:v>5.4669703872437359E-2</c:v>
                </c:pt>
                <c:pt idx="4261">
                  <c:v>-9.033778476040849E-2</c:v>
                </c:pt>
                <c:pt idx="4262">
                  <c:v>-0.47488584474885842</c:v>
                </c:pt>
                <c:pt idx="4263">
                  <c:v>-0.1679705476300046</c:v>
                </c:pt>
                <c:pt idx="4264">
                  <c:v>-0.32728921124206711</c:v>
                </c:pt>
                <c:pt idx="4265">
                  <c:v>0.43099152964623816</c:v>
                </c:pt>
                <c:pt idx="4266">
                  <c:v>-0.27725856697819312</c:v>
                </c:pt>
                <c:pt idx="4267">
                  <c:v>-0.14340344168260039</c:v>
                </c:pt>
                <c:pt idx="4268">
                  <c:v>-0.24971297359357061</c:v>
                </c:pt>
                <c:pt idx="4269">
                  <c:v>8.4235860409145602E-3</c:v>
                </c:pt>
                <c:pt idx="4270">
                  <c:v>0.29009433962264153</c:v>
                </c:pt>
                <c:pt idx="4271">
                  <c:v>0.21063189568706117</c:v>
                </c:pt>
                <c:pt idx="4272">
                  <c:v>0.13278522356121183</c:v>
                </c:pt>
                <c:pt idx="4273">
                  <c:v>0.13643926788685523</c:v>
                </c:pt>
                <c:pt idx="4274">
                  <c:v>-0.24157303370786518</c:v>
                </c:pt>
                <c:pt idx="4275">
                  <c:v>0.14689922480620154</c:v>
                </c:pt>
                <c:pt idx="4276">
                  <c:v>-0.15346534653465346</c:v>
                </c:pt>
                <c:pt idx="4277">
                  <c:v>0.10709117221418235</c:v>
                </c:pt>
                <c:pt idx="4278">
                  <c:v>-4.1158332216114764E-2</c:v>
                </c:pt>
                <c:pt idx="4279">
                  <c:v>2.4555160142348754E-2</c:v>
                </c:pt>
                <c:pt idx="4280">
                  <c:v>0.13725490196078433</c:v>
                </c:pt>
                <c:pt idx="4281">
                  <c:v>-0.21742160278745645</c:v>
                </c:pt>
                <c:pt idx="4282">
                  <c:v>1.2532017075773747</c:v>
                </c:pt>
                <c:pt idx="4283">
                  <c:v>-0.18513198060693123</c:v>
                </c:pt>
                <c:pt idx="4284">
                  <c:v>-0.20537124802527645</c:v>
                </c:pt>
                <c:pt idx="4285">
                  <c:v>-0.33291925465838507</c:v>
                </c:pt>
                <c:pt idx="4286">
                  <c:v>-0.19701213818860877</c:v>
                </c:pt>
                <c:pt idx="4287">
                  <c:v>-0.16851441241685144</c:v>
                </c:pt>
                <c:pt idx="4288">
                  <c:v>0.46934865900383144</c:v>
                </c:pt>
                <c:pt idx="4289">
                  <c:v>9.401641303481794E-3</c:v>
                </c:pt>
                <c:pt idx="4290">
                  <c:v>-8.3585967951494158E-2</c:v>
                </c:pt>
                <c:pt idx="4291">
                  <c:v>-0.11706438541197658</c:v>
                </c:pt>
                <c:pt idx="4292">
                  <c:v>2.5160397534281041E-2</c:v>
                </c:pt>
                <c:pt idx="4293">
                  <c:v>8.264710285970954E-2</c:v>
                </c:pt>
                <c:pt idx="4294">
                  <c:v>-0.10546875</c:v>
                </c:pt>
                <c:pt idx="4295">
                  <c:v>1.8913676042677012E-2</c:v>
                </c:pt>
                <c:pt idx="4296">
                  <c:v>1.3301220295439948</c:v>
                </c:pt>
                <c:pt idx="4297">
                  <c:v>-0.28163265306122448</c:v>
                </c:pt>
                <c:pt idx="4298">
                  <c:v>-0.17545239968528717</c:v>
                </c:pt>
                <c:pt idx="4299">
                  <c:v>-0.25252525252525254</c:v>
                </c:pt>
                <c:pt idx="4300">
                  <c:v>0.24092178770949721</c:v>
                </c:pt>
                <c:pt idx="4301">
                  <c:v>-0.11526479750778816</c:v>
                </c:pt>
                <c:pt idx="4302">
                  <c:v>-1.2150668286755772E-2</c:v>
                </c:pt>
                <c:pt idx="4303">
                  <c:v>-0.30632411067193677</c:v>
                </c:pt>
                <c:pt idx="4304">
                  <c:v>0.86978297161936557</c:v>
                </c:pt>
                <c:pt idx="4305">
                  <c:v>0.1564616988014591</c:v>
                </c:pt>
                <c:pt idx="4306">
                  <c:v>-0.51312447078746826</c:v>
                </c:pt>
                <c:pt idx="4307">
                  <c:v>0.10395774324427773</c:v>
                </c:pt>
                <c:pt idx="4308">
                  <c:v>-0.27199074074074076</c:v>
                </c:pt>
                <c:pt idx="4309">
                  <c:v>3.1786941580756012E-2</c:v>
                </c:pt>
                <c:pt idx="4310">
                  <c:v>-0.48805460750853241</c:v>
                </c:pt>
                <c:pt idx="4311">
                  <c:v>-9.7852028639618144E-2</c:v>
                </c:pt>
                <c:pt idx="4312">
                  <c:v>-0.11908177905308465</c:v>
                </c:pt>
                <c:pt idx="4313">
                  <c:v>4.702970297029703E-2</c:v>
                </c:pt>
                <c:pt idx="4314">
                  <c:v>-0.46777003484320556</c:v>
                </c:pt>
                <c:pt idx="4315">
                  <c:v>0.22395406070549631</c:v>
                </c:pt>
                <c:pt idx="4316">
                  <c:v>-0.48717948717948717</c:v>
                </c:pt>
                <c:pt idx="4317">
                  <c:v>-0.11764705882352941</c:v>
                </c:pt>
                <c:pt idx="4318">
                  <c:v>5.7049908751884475E-2</c:v>
                </c:pt>
                <c:pt idx="4319">
                  <c:v>-0.2869718309859155</c:v>
                </c:pt>
                <c:pt idx="4320">
                  <c:v>-0.14423407917383821</c:v>
                </c:pt>
                <c:pt idx="4321">
                  <c:v>-7.5118163403106009E-2</c:v>
                </c:pt>
                <c:pt idx="4322">
                  <c:v>9.2105263157894732E-2</c:v>
                </c:pt>
                <c:pt idx="4323">
                  <c:v>-5.5923668168566129E-2</c:v>
                </c:pt>
                <c:pt idx="4324">
                  <c:v>-0.32600053008216273</c:v>
                </c:pt>
                <c:pt idx="4325">
                  <c:v>-0.15503875968992248</c:v>
                </c:pt>
                <c:pt idx="4326">
                  <c:v>0.53258547008547008</c:v>
                </c:pt>
              </c:numCache>
            </c:numRef>
          </c:xVal>
          <c:yVal>
            <c:numRef>
              <c:f>Sheet1!$B$2:$B$4328</c:f>
              <c:numCache>
                <c:formatCode>General</c:formatCode>
                <c:ptCount val="4327"/>
                <c:pt idx="0">
                  <c:v>1</c:v>
                </c:pt>
                <c:pt idx="1">
                  <c:v>10</c:v>
                </c:pt>
                <c:pt idx="2">
                  <c:v>1.5</c:v>
                </c:pt>
                <c:pt idx="3">
                  <c:v>0.5</c:v>
                </c:pt>
                <c:pt idx="4">
                  <c:v>0.25</c:v>
                </c:pt>
                <c:pt idx="5">
                  <c:v>2</c:v>
                </c:pt>
                <c:pt idx="6">
                  <c:v>1.5</c:v>
                </c:pt>
                <c:pt idx="7">
                  <c:v>1</c:v>
                </c:pt>
                <c:pt idx="8">
                  <c:v>3</c:v>
                </c:pt>
                <c:pt idx="9">
                  <c:v>3</c:v>
                </c:pt>
                <c:pt idx="10">
                  <c:v>2</c:v>
                </c:pt>
                <c:pt idx="11">
                  <c:v>3</c:v>
                </c:pt>
                <c:pt idx="12">
                  <c:v>1</c:v>
                </c:pt>
                <c:pt idx="13">
                  <c:v>0.23529411764705882</c:v>
                </c:pt>
                <c:pt idx="14">
                  <c:v>0.5</c:v>
                </c:pt>
                <c:pt idx="15">
                  <c:v>5</c:v>
                </c:pt>
                <c:pt idx="16">
                  <c:v>0.33333333333333331</c:v>
                </c:pt>
                <c:pt idx="17">
                  <c:v>0.33333333333333331</c:v>
                </c:pt>
                <c:pt idx="18">
                  <c:v>0.33333333333333331</c:v>
                </c:pt>
                <c:pt idx="19">
                  <c:v>1</c:v>
                </c:pt>
                <c:pt idx="20">
                  <c:v>0.5</c:v>
                </c:pt>
                <c:pt idx="21">
                  <c:v>3</c:v>
                </c:pt>
                <c:pt idx="22">
                  <c:v>1</c:v>
                </c:pt>
                <c:pt idx="23">
                  <c:v>5.333333333333333</c:v>
                </c:pt>
                <c:pt idx="24">
                  <c:v>0.33333333333333331</c:v>
                </c:pt>
                <c:pt idx="25">
                  <c:v>2</c:v>
                </c:pt>
                <c:pt idx="26">
                  <c:v>1.3333333333333333</c:v>
                </c:pt>
                <c:pt idx="27">
                  <c:v>1</c:v>
                </c:pt>
                <c:pt idx="28">
                  <c:v>0.8571428571428571</c:v>
                </c:pt>
                <c:pt idx="29">
                  <c:v>3</c:v>
                </c:pt>
                <c:pt idx="30">
                  <c:v>0.5</c:v>
                </c:pt>
                <c:pt idx="31">
                  <c:v>0.5</c:v>
                </c:pt>
                <c:pt idx="32">
                  <c:v>0.5</c:v>
                </c:pt>
                <c:pt idx="33">
                  <c:v>0.25</c:v>
                </c:pt>
                <c:pt idx="34">
                  <c:v>4</c:v>
                </c:pt>
                <c:pt idx="35">
                  <c:v>0.33333333333333331</c:v>
                </c:pt>
                <c:pt idx="36">
                  <c:v>0.8</c:v>
                </c:pt>
                <c:pt idx="37">
                  <c:v>2</c:v>
                </c:pt>
                <c:pt idx="38">
                  <c:v>1</c:v>
                </c:pt>
                <c:pt idx="39">
                  <c:v>1.1666666666666667</c:v>
                </c:pt>
                <c:pt idx="40">
                  <c:v>0.33333333333333331</c:v>
                </c:pt>
                <c:pt idx="41">
                  <c:v>1.4285714285714286</c:v>
                </c:pt>
                <c:pt idx="42">
                  <c:v>0.25</c:v>
                </c:pt>
                <c:pt idx="43">
                  <c:v>7</c:v>
                </c:pt>
                <c:pt idx="44">
                  <c:v>0.66666666666666663</c:v>
                </c:pt>
                <c:pt idx="45">
                  <c:v>15</c:v>
                </c:pt>
                <c:pt idx="46">
                  <c:v>0.5</c:v>
                </c:pt>
                <c:pt idx="47">
                  <c:v>1.3333333333333333</c:v>
                </c:pt>
                <c:pt idx="48">
                  <c:v>0.78947368421052633</c:v>
                </c:pt>
                <c:pt idx="49">
                  <c:v>3.5</c:v>
                </c:pt>
                <c:pt idx="50">
                  <c:v>1</c:v>
                </c:pt>
                <c:pt idx="51">
                  <c:v>2</c:v>
                </c:pt>
                <c:pt idx="52">
                  <c:v>1.3333333333333333</c:v>
                </c:pt>
                <c:pt idx="53">
                  <c:v>1</c:v>
                </c:pt>
                <c:pt idx="54">
                  <c:v>1</c:v>
                </c:pt>
                <c:pt idx="55">
                  <c:v>0.5</c:v>
                </c:pt>
                <c:pt idx="56">
                  <c:v>0.33333333333333331</c:v>
                </c:pt>
                <c:pt idx="57">
                  <c:v>7</c:v>
                </c:pt>
                <c:pt idx="58">
                  <c:v>9</c:v>
                </c:pt>
                <c:pt idx="59">
                  <c:v>0.66666666666666663</c:v>
                </c:pt>
                <c:pt idx="60">
                  <c:v>0.33333333333333331</c:v>
                </c:pt>
                <c:pt idx="61">
                  <c:v>5</c:v>
                </c:pt>
                <c:pt idx="62">
                  <c:v>1</c:v>
                </c:pt>
                <c:pt idx="63">
                  <c:v>1</c:v>
                </c:pt>
                <c:pt idx="64">
                  <c:v>0.2</c:v>
                </c:pt>
                <c:pt idx="65">
                  <c:v>1</c:v>
                </c:pt>
                <c:pt idx="66">
                  <c:v>12</c:v>
                </c:pt>
                <c:pt idx="67">
                  <c:v>1</c:v>
                </c:pt>
                <c:pt idx="68">
                  <c:v>0.25</c:v>
                </c:pt>
                <c:pt idx="69">
                  <c:v>0.2857142857142857</c:v>
                </c:pt>
                <c:pt idx="70">
                  <c:v>1</c:v>
                </c:pt>
                <c:pt idx="71">
                  <c:v>1</c:v>
                </c:pt>
                <c:pt idx="72">
                  <c:v>0.4</c:v>
                </c:pt>
                <c:pt idx="73">
                  <c:v>4.666666666666667</c:v>
                </c:pt>
                <c:pt idx="74">
                  <c:v>3.5</c:v>
                </c:pt>
                <c:pt idx="75">
                  <c:v>2</c:v>
                </c:pt>
                <c:pt idx="76">
                  <c:v>2.75</c:v>
                </c:pt>
                <c:pt idx="77">
                  <c:v>1</c:v>
                </c:pt>
                <c:pt idx="78">
                  <c:v>0.5</c:v>
                </c:pt>
                <c:pt idx="79">
                  <c:v>1</c:v>
                </c:pt>
                <c:pt idx="80">
                  <c:v>1.875</c:v>
                </c:pt>
                <c:pt idx="81">
                  <c:v>0.1111111111111111</c:v>
                </c:pt>
                <c:pt idx="82">
                  <c:v>1</c:v>
                </c:pt>
                <c:pt idx="83">
                  <c:v>1</c:v>
                </c:pt>
                <c:pt idx="84">
                  <c:v>1</c:v>
                </c:pt>
                <c:pt idx="85">
                  <c:v>2</c:v>
                </c:pt>
                <c:pt idx="86">
                  <c:v>2</c:v>
                </c:pt>
                <c:pt idx="87">
                  <c:v>5</c:v>
                </c:pt>
                <c:pt idx="88">
                  <c:v>3.5</c:v>
                </c:pt>
                <c:pt idx="89">
                  <c:v>1</c:v>
                </c:pt>
                <c:pt idx="90">
                  <c:v>3</c:v>
                </c:pt>
                <c:pt idx="91">
                  <c:v>3</c:v>
                </c:pt>
                <c:pt idx="92">
                  <c:v>5</c:v>
                </c:pt>
                <c:pt idx="93">
                  <c:v>6</c:v>
                </c:pt>
                <c:pt idx="94">
                  <c:v>7</c:v>
                </c:pt>
                <c:pt idx="95">
                  <c:v>8</c:v>
                </c:pt>
                <c:pt idx="96">
                  <c:v>5</c:v>
                </c:pt>
                <c:pt idx="97">
                  <c:v>24</c:v>
                </c:pt>
                <c:pt idx="98">
                  <c:v>2.3333333333333335</c:v>
                </c:pt>
                <c:pt idx="99">
                  <c:v>4.333333333333333</c:v>
                </c:pt>
                <c:pt idx="100">
                  <c:v>6</c:v>
                </c:pt>
                <c:pt idx="101">
                  <c:v>2.8</c:v>
                </c:pt>
                <c:pt idx="102">
                  <c:v>16</c:v>
                </c:pt>
                <c:pt idx="103">
                  <c:v>9</c:v>
                </c:pt>
                <c:pt idx="104">
                  <c:v>1.5</c:v>
                </c:pt>
                <c:pt idx="105">
                  <c:v>49</c:v>
                </c:pt>
                <c:pt idx="106">
                  <c:v>1.5</c:v>
                </c:pt>
                <c:pt idx="107">
                  <c:v>1</c:v>
                </c:pt>
                <c:pt idx="108">
                  <c:v>2</c:v>
                </c:pt>
                <c:pt idx="109">
                  <c:v>1</c:v>
                </c:pt>
                <c:pt idx="110">
                  <c:v>9</c:v>
                </c:pt>
                <c:pt idx="111">
                  <c:v>13</c:v>
                </c:pt>
                <c:pt idx="112">
                  <c:v>2</c:v>
                </c:pt>
                <c:pt idx="113">
                  <c:v>6.9</c:v>
                </c:pt>
                <c:pt idx="114">
                  <c:v>0.5</c:v>
                </c:pt>
                <c:pt idx="115">
                  <c:v>3</c:v>
                </c:pt>
                <c:pt idx="116">
                  <c:v>0.5</c:v>
                </c:pt>
                <c:pt idx="117">
                  <c:v>4.8571428571428568</c:v>
                </c:pt>
                <c:pt idx="118">
                  <c:v>10</c:v>
                </c:pt>
                <c:pt idx="119">
                  <c:v>6</c:v>
                </c:pt>
                <c:pt idx="120">
                  <c:v>6.4285714285714288</c:v>
                </c:pt>
                <c:pt idx="121">
                  <c:v>2.6666666666666665</c:v>
                </c:pt>
                <c:pt idx="122">
                  <c:v>1</c:v>
                </c:pt>
                <c:pt idx="123">
                  <c:v>3</c:v>
                </c:pt>
                <c:pt idx="124">
                  <c:v>6</c:v>
                </c:pt>
                <c:pt idx="125">
                  <c:v>11.5</c:v>
                </c:pt>
                <c:pt idx="126">
                  <c:v>1.5</c:v>
                </c:pt>
                <c:pt idx="127">
                  <c:v>21</c:v>
                </c:pt>
                <c:pt idx="128">
                  <c:v>1</c:v>
                </c:pt>
                <c:pt idx="129">
                  <c:v>5</c:v>
                </c:pt>
                <c:pt idx="130">
                  <c:v>7</c:v>
                </c:pt>
                <c:pt idx="131">
                  <c:v>2.75</c:v>
                </c:pt>
                <c:pt idx="132">
                  <c:v>1.5</c:v>
                </c:pt>
                <c:pt idx="133">
                  <c:v>11</c:v>
                </c:pt>
                <c:pt idx="134">
                  <c:v>1</c:v>
                </c:pt>
                <c:pt idx="135">
                  <c:v>2.1666666666666665</c:v>
                </c:pt>
                <c:pt idx="136">
                  <c:v>16</c:v>
                </c:pt>
                <c:pt idx="137">
                  <c:v>2</c:v>
                </c:pt>
                <c:pt idx="138">
                  <c:v>3</c:v>
                </c:pt>
                <c:pt idx="139">
                  <c:v>1</c:v>
                </c:pt>
                <c:pt idx="140">
                  <c:v>3</c:v>
                </c:pt>
                <c:pt idx="141">
                  <c:v>1</c:v>
                </c:pt>
                <c:pt idx="142">
                  <c:v>4.5</c:v>
                </c:pt>
                <c:pt idx="143">
                  <c:v>9</c:v>
                </c:pt>
                <c:pt idx="144">
                  <c:v>2</c:v>
                </c:pt>
                <c:pt idx="145">
                  <c:v>0.33333333333333331</c:v>
                </c:pt>
                <c:pt idx="146">
                  <c:v>0.75</c:v>
                </c:pt>
                <c:pt idx="147">
                  <c:v>0.2857142857142857</c:v>
                </c:pt>
                <c:pt idx="148">
                  <c:v>0.25</c:v>
                </c:pt>
                <c:pt idx="149">
                  <c:v>0.33333333333333331</c:v>
                </c:pt>
                <c:pt idx="150">
                  <c:v>0.54545454545454541</c:v>
                </c:pt>
                <c:pt idx="151">
                  <c:v>0.2857142857142857</c:v>
                </c:pt>
                <c:pt idx="152">
                  <c:v>0.66666666666666663</c:v>
                </c:pt>
                <c:pt idx="153">
                  <c:v>0.16666666666666666</c:v>
                </c:pt>
                <c:pt idx="154">
                  <c:v>1</c:v>
                </c:pt>
                <c:pt idx="155">
                  <c:v>1</c:v>
                </c:pt>
                <c:pt idx="156">
                  <c:v>0.33333333333333331</c:v>
                </c:pt>
                <c:pt idx="157">
                  <c:v>0.5</c:v>
                </c:pt>
                <c:pt idx="158">
                  <c:v>0.2</c:v>
                </c:pt>
                <c:pt idx="159">
                  <c:v>0.5</c:v>
                </c:pt>
                <c:pt idx="160">
                  <c:v>0.5</c:v>
                </c:pt>
                <c:pt idx="161">
                  <c:v>0.75</c:v>
                </c:pt>
                <c:pt idx="162">
                  <c:v>0.14285714285714285</c:v>
                </c:pt>
                <c:pt idx="163">
                  <c:v>0.5</c:v>
                </c:pt>
                <c:pt idx="164">
                  <c:v>0.83333333333333337</c:v>
                </c:pt>
                <c:pt idx="165">
                  <c:v>1</c:v>
                </c:pt>
                <c:pt idx="166">
                  <c:v>1</c:v>
                </c:pt>
                <c:pt idx="167">
                  <c:v>0.5</c:v>
                </c:pt>
                <c:pt idx="168">
                  <c:v>2.6666666666666665</c:v>
                </c:pt>
                <c:pt idx="169">
                  <c:v>0.5</c:v>
                </c:pt>
                <c:pt idx="170">
                  <c:v>0.2</c:v>
                </c:pt>
                <c:pt idx="171">
                  <c:v>8</c:v>
                </c:pt>
                <c:pt idx="172">
                  <c:v>0.5</c:v>
                </c:pt>
                <c:pt idx="173">
                  <c:v>0.16666666666666666</c:v>
                </c:pt>
                <c:pt idx="174">
                  <c:v>4</c:v>
                </c:pt>
                <c:pt idx="175">
                  <c:v>2.6666666666666665</c:v>
                </c:pt>
                <c:pt idx="176">
                  <c:v>0.25</c:v>
                </c:pt>
                <c:pt idx="177">
                  <c:v>0.5</c:v>
                </c:pt>
                <c:pt idx="178">
                  <c:v>0.5</c:v>
                </c:pt>
                <c:pt idx="179">
                  <c:v>0.75</c:v>
                </c:pt>
                <c:pt idx="180">
                  <c:v>0.5</c:v>
                </c:pt>
                <c:pt idx="181">
                  <c:v>4</c:v>
                </c:pt>
                <c:pt idx="182">
                  <c:v>0.33333333333333331</c:v>
                </c:pt>
                <c:pt idx="183">
                  <c:v>0.44444444444444442</c:v>
                </c:pt>
                <c:pt idx="184">
                  <c:v>0.5</c:v>
                </c:pt>
                <c:pt idx="185">
                  <c:v>0.75</c:v>
                </c:pt>
                <c:pt idx="186">
                  <c:v>0.33333333333333331</c:v>
                </c:pt>
                <c:pt idx="187">
                  <c:v>0.4</c:v>
                </c:pt>
                <c:pt idx="188">
                  <c:v>0.25</c:v>
                </c:pt>
                <c:pt idx="189">
                  <c:v>1</c:v>
                </c:pt>
                <c:pt idx="190">
                  <c:v>1</c:v>
                </c:pt>
                <c:pt idx="191">
                  <c:v>2.0769230769230771</c:v>
                </c:pt>
                <c:pt idx="192">
                  <c:v>0.33333333333333331</c:v>
                </c:pt>
                <c:pt idx="193">
                  <c:v>0.5</c:v>
                </c:pt>
                <c:pt idx="194">
                  <c:v>4</c:v>
                </c:pt>
                <c:pt idx="195">
                  <c:v>0.4375</c:v>
                </c:pt>
                <c:pt idx="196">
                  <c:v>0.5</c:v>
                </c:pt>
                <c:pt idx="197">
                  <c:v>0.4</c:v>
                </c:pt>
                <c:pt idx="198">
                  <c:v>1</c:v>
                </c:pt>
                <c:pt idx="199">
                  <c:v>1</c:v>
                </c:pt>
                <c:pt idx="200">
                  <c:v>4</c:v>
                </c:pt>
                <c:pt idx="201">
                  <c:v>15</c:v>
                </c:pt>
                <c:pt idx="202">
                  <c:v>2</c:v>
                </c:pt>
                <c:pt idx="203">
                  <c:v>0.5</c:v>
                </c:pt>
                <c:pt idx="204">
                  <c:v>0.25</c:v>
                </c:pt>
                <c:pt idx="205">
                  <c:v>1</c:v>
                </c:pt>
                <c:pt idx="206">
                  <c:v>0.25</c:v>
                </c:pt>
                <c:pt idx="207">
                  <c:v>0.33333333333333331</c:v>
                </c:pt>
                <c:pt idx="208">
                  <c:v>1.5</c:v>
                </c:pt>
                <c:pt idx="209">
                  <c:v>0.5</c:v>
                </c:pt>
                <c:pt idx="210">
                  <c:v>4</c:v>
                </c:pt>
                <c:pt idx="211">
                  <c:v>3</c:v>
                </c:pt>
                <c:pt idx="212">
                  <c:v>22</c:v>
                </c:pt>
                <c:pt idx="213">
                  <c:v>2.6666666666666665</c:v>
                </c:pt>
                <c:pt idx="214">
                  <c:v>7</c:v>
                </c:pt>
                <c:pt idx="215">
                  <c:v>4</c:v>
                </c:pt>
                <c:pt idx="216">
                  <c:v>1.5</c:v>
                </c:pt>
                <c:pt idx="217">
                  <c:v>1</c:v>
                </c:pt>
                <c:pt idx="218">
                  <c:v>1</c:v>
                </c:pt>
                <c:pt idx="219">
                  <c:v>8.5</c:v>
                </c:pt>
                <c:pt idx="220">
                  <c:v>30</c:v>
                </c:pt>
                <c:pt idx="221">
                  <c:v>0.5</c:v>
                </c:pt>
                <c:pt idx="222">
                  <c:v>16</c:v>
                </c:pt>
                <c:pt idx="223">
                  <c:v>1</c:v>
                </c:pt>
                <c:pt idx="224">
                  <c:v>3.25</c:v>
                </c:pt>
                <c:pt idx="225">
                  <c:v>5</c:v>
                </c:pt>
                <c:pt idx="226">
                  <c:v>0.75</c:v>
                </c:pt>
                <c:pt idx="227">
                  <c:v>2</c:v>
                </c:pt>
                <c:pt idx="228">
                  <c:v>3</c:v>
                </c:pt>
                <c:pt idx="229">
                  <c:v>2</c:v>
                </c:pt>
                <c:pt idx="230">
                  <c:v>5</c:v>
                </c:pt>
                <c:pt idx="231">
                  <c:v>7</c:v>
                </c:pt>
                <c:pt idx="232">
                  <c:v>3.5</c:v>
                </c:pt>
                <c:pt idx="233">
                  <c:v>5</c:v>
                </c:pt>
                <c:pt idx="234">
                  <c:v>7</c:v>
                </c:pt>
                <c:pt idx="235">
                  <c:v>1</c:v>
                </c:pt>
                <c:pt idx="236">
                  <c:v>3</c:v>
                </c:pt>
                <c:pt idx="237">
                  <c:v>1.75</c:v>
                </c:pt>
                <c:pt idx="238">
                  <c:v>1</c:v>
                </c:pt>
                <c:pt idx="239">
                  <c:v>4</c:v>
                </c:pt>
                <c:pt idx="240">
                  <c:v>2</c:v>
                </c:pt>
                <c:pt idx="241">
                  <c:v>1</c:v>
                </c:pt>
                <c:pt idx="242">
                  <c:v>8</c:v>
                </c:pt>
                <c:pt idx="243">
                  <c:v>1.8</c:v>
                </c:pt>
                <c:pt idx="244">
                  <c:v>1</c:v>
                </c:pt>
                <c:pt idx="245">
                  <c:v>4</c:v>
                </c:pt>
                <c:pt idx="246">
                  <c:v>3</c:v>
                </c:pt>
                <c:pt idx="247">
                  <c:v>6</c:v>
                </c:pt>
                <c:pt idx="248">
                  <c:v>3.3333333333333335</c:v>
                </c:pt>
                <c:pt idx="249">
                  <c:v>7.5</c:v>
                </c:pt>
                <c:pt idx="250">
                  <c:v>5</c:v>
                </c:pt>
                <c:pt idx="251">
                  <c:v>3</c:v>
                </c:pt>
                <c:pt idx="252">
                  <c:v>2</c:v>
                </c:pt>
                <c:pt idx="253">
                  <c:v>2</c:v>
                </c:pt>
                <c:pt idx="254">
                  <c:v>0.33333333333333331</c:v>
                </c:pt>
                <c:pt idx="255">
                  <c:v>1</c:v>
                </c:pt>
                <c:pt idx="256">
                  <c:v>2</c:v>
                </c:pt>
                <c:pt idx="257">
                  <c:v>3</c:v>
                </c:pt>
                <c:pt idx="258">
                  <c:v>1</c:v>
                </c:pt>
                <c:pt idx="259">
                  <c:v>2</c:v>
                </c:pt>
                <c:pt idx="260">
                  <c:v>3.3333333333333335</c:v>
                </c:pt>
                <c:pt idx="261">
                  <c:v>1</c:v>
                </c:pt>
                <c:pt idx="262">
                  <c:v>1</c:v>
                </c:pt>
                <c:pt idx="263">
                  <c:v>2</c:v>
                </c:pt>
                <c:pt idx="264">
                  <c:v>8</c:v>
                </c:pt>
                <c:pt idx="265">
                  <c:v>2</c:v>
                </c:pt>
                <c:pt idx="266">
                  <c:v>1</c:v>
                </c:pt>
                <c:pt idx="267">
                  <c:v>3</c:v>
                </c:pt>
                <c:pt idx="268">
                  <c:v>1</c:v>
                </c:pt>
                <c:pt idx="269">
                  <c:v>4.5</c:v>
                </c:pt>
                <c:pt idx="270">
                  <c:v>3</c:v>
                </c:pt>
                <c:pt idx="271">
                  <c:v>2</c:v>
                </c:pt>
                <c:pt idx="272">
                  <c:v>1</c:v>
                </c:pt>
                <c:pt idx="273">
                  <c:v>10.25</c:v>
                </c:pt>
                <c:pt idx="274">
                  <c:v>4.5</c:v>
                </c:pt>
                <c:pt idx="275">
                  <c:v>1</c:v>
                </c:pt>
                <c:pt idx="276">
                  <c:v>3</c:v>
                </c:pt>
                <c:pt idx="277">
                  <c:v>1.5</c:v>
                </c:pt>
                <c:pt idx="278">
                  <c:v>11</c:v>
                </c:pt>
                <c:pt idx="279">
                  <c:v>3</c:v>
                </c:pt>
                <c:pt idx="280">
                  <c:v>1</c:v>
                </c:pt>
                <c:pt idx="281">
                  <c:v>2</c:v>
                </c:pt>
                <c:pt idx="282">
                  <c:v>5.666666666666667</c:v>
                </c:pt>
                <c:pt idx="283">
                  <c:v>4.666666666666667</c:v>
                </c:pt>
                <c:pt idx="284">
                  <c:v>13.5</c:v>
                </c:pt>
                <c:pt idx="285">
                  <c:v>11</c:v>
                </c:pt>
                <c:pt idx="286">
                  <c:v>2</c:v>
                </c:pt>
                <c:pt idx="287">
                  <c:v>1.5714285714285714</c:v>
                </c:pt>
                <c:pt idx="288">
                  <c:v>2.5</c:v>
                </c:pt>
                <c:pt idx="289">
                  <c:v>9.6666666666666661</c:v>
                </c:pt>
                <c:pt idx="290">
                  <c:v>1.3333333333333333</c:v>
                </c:pt>
                <c:pt idx="291">
                  <c:v>2</c:v>
                </c:pt>
                <c:pt idx="292">
                  <c:v>2</c:v>
                </c:pt>
                <c:pt idx="293">
                  <c:v>1</c:v>
                </c:pt>
                <c:pt idx="294">
                  <c:v>1</c:v>
                </c:pt>
                <c:pt idx="295">
                  <c:v>0.25</c:v>
                </c:pt>
                <c:pt idx="296">
                  <c:v>7</c:v>
                </c:pt>
                <c:pt idx="297">
                  <c:v>0.33333333333333331</c:v>
                </c:pt>
                <c:pt idx="298">
                  <c:v>2</c:v>
                </c:pt>
                <c:pt idx="299">
                  <c:v>8</c:v>
                </c:pt>
                <c:pt idx="300">
                  <c:v>1.5</c:v>
                </c:pt>
                <c:pt idx="301">
                  <c:v>10</c:v>
                </c:pt>
                <c:pt idx="302">
                  <c:v>3</c:v>
                </c:pt>
                <c:pt idx="303">
                  <c:v>1.5</c:v>
                </c:pt>
                <c:pt idx="304">
                  <c:v>9</c:v>
                </c:pt>
                <c:pt idx="305">
                  <c:v>2</c:v>
                </c:pt>
                <c:pt idx="306">
                  <c:v>17</c:v>
                </c:pt>
                <c:pt idx="307">
                  <c:v>1</c:v>
                </c:pt>
                <c:pt idx="308">
                  <c:v>0.5</c:v>
                </c:pt>
                <c:pt idx="309">
                  <c:v>39</c:v>
                </c:pt>
                <c:pt idx="310">
                  <c:v>2</c:v>
                </c:pt>
                <c:pt idx="311">
                  <c:v>3</c:v>
                </c:pt>
                <c:pt idx="312">
                  <c:v>1.5</c:v>
                </c:pt>
                <c:pt idx="313">
                  <c:v>3</c:v>
                </c:pt>
                <c:pt idx="314">
                  <c:v>1.5</c:v>
                </c:pt>
                <c:pt idx="315">
                  <c:v>4</c:v>
                </c:pt>
                <c:pt idx="316">
                  <c:v>4.666666666666667</c:v>
                </c:pt>
                <c:pt idx="317">
                  <c:v>5</c:v>
                </c:pt>
                <c:pt idx="318">
                  <c:v>3</c:v>
                </c:pt>
                <c:pt idx="319">
                  <c:v>1</c:v>
                </c:pt>
                <c:pt idx="320">
                  <c:v>4.2222222222222223</c:v>
                </c:pt>
                <c:pt idx="321">
                  <c:v>3</c:v>
                </c:pt>
                <c:pt idx="322">
                  <c:v>5</c:v>
                </c:pt>
                <c:pt idx="323">
                  <c:v>1</c:v>
                </c:pt>
                <c:pt idx="324">
                  <c:v>4.5</c:v>
                </c:pt>
                <c:pt idx="325">
                  <c:v>0.25</c:v>
                </c:pt>
                <c:pt idx="326">
                  <c:v>1</c:v>
                </c:pt>
                <c:pt idx="327">
                  <c:v>0.5</c:v>
                </c:pt>
                <c:pt idx="328">
                  <c:v>3</c:v>
                </c:pt>
                <c:pt idx="329">
                  <c:v>3</c:v>
                </c:pt>
                <c:pt idx="330">
                  <c:v>2</c:v>
                </c:pt>
                <c:pt idx="331">
                  <c:v>3.5</c:v>
                </c:pt>
                <c:pt idx="332">
                  <c:v>4.5</c:v>
                </c:pt>
                <c:pt idx="333">
                  <c:v>0.5</c:v>
                </c:pt>
                <c:pt idx="334">
                  <c:v>1.2</c:v>
                </c:pt>
                <c:pt idx="335">
                  <c:v>3</c:v>
                </c:pt>
                <c:pt idx="336">
                  <c:v>3</c:v>
                </c:pt>
                <c:pt idx="337">
                  <c:v>1.4285714285714286</c:v>
                </c:pt>
                <c:pt idx="338">
                  <c:v>6</c:v>
                </c:pt>
                <c:pt idx="339">
                  <c:v>3</c:v>
                </c:pt>
                <c:pt idx="340">
                  <c:v>2</c:v>
                </c:pt>
                <c:pt idx="341">
                  <c:v>3</c:v>
                </c:pt>
                <c:pt idx="342">
                  <c:v>0.5</c:v>
                </c:pt>
                <c:pt idx="343">
                  <c:v>2</c:v>
                </c:pt>
                <c:pt idx="344">
                  <c:v>0.66666666666666663</c:v>
                </c:pt>
                <c:pt idx="345">
                  <c:v>2</c:v>
                </c:pt>
                <c:pt idx="346">
                  <c:v>7</c:v>
                </c:pt>
                <c:pt idx="347">
                  <c:v>1</c:v>
                </c:pt>
                <c:pt idx="348">
                  <c:v>4</c:v>
                </c:pt>
                <c:pt idx="349">
                  <c:v>6</c:v>
                </c:pt>
                <c:pt idx="350">
                  <c:v>0.5</c:v>
                </c:pt>
                <c:pt idx="351">
                  <c:v>0.33333333333333331</c:v>
                </c:pt>
                <c:pt idx="352">
                  <c:v>1</c:v>
                </c:pt>
                <c:pt idx="353">
                  <c:v>1.5</c:v>
                </c:pt>
                <c:pt idx="354">
                  <c:v>3</c:v>
                </c:pt>
                <c:pt idx="355">
                  <c:v>2</c:v>
                </c:pt>
                <c:pt idx="356">
                  <c:v>1</c:v>
                </c:pt>
                <c:pt idx="357">
                  <c:v>2</c:v>
                </c:pt>
                <c:pt idx="358">
                  <c:v>1.3333333333333333</c:v>
                </c:pt>
                <c:pt idx="359">
                  <c:v>2.5</c:v>
                </c:pt>
                <c:pt idx="360">
                  <c:v>4</c:v>
                </c:pt>
                <c:pt idx="361">
                  <c:v>3</c:v>
                </c:pt>
                <c:pt idx="362">
                  <c:v>2</c:v>
                </c:pt>
                <c:pt idx="363">
                  <c:v>2.4615384615384617</c:v>
                </c:pt>
                <c:pt idx="364">
                  <c:v>4</c:v>
                </c:pt>
                <c:pt idx="365">
                  <c:v>1.9</c:v>
                </c:pt>
                <c:pt idx="366">
                  <c:v>1.5</c:v>
                </c:pt>
                <c:pt idx="367">
                  <c:v>3</c:v>
                </c:pt>
                <c:pt idx="368">
                  <c:v>17.079999999999998</c:v>
                </c:pt>
                <c:pt idx="369">
                  <c:v>4</c:v>
                </c:pt>
                <c:pt idx="370">
                  <c:v>4.5</c:v>
                </c:pt>
                <c:pt idx="371">
                  <c:v>4.75</c:v>
                </c:pt>
                <c:pt idx="372">
                  <c:v>17</c:v>
                </c:pt>
                <c:pt idx="373">
                  <c:v>0.5</c:v>
                </c:pt>
                <c:pt idx="374">
                  <c:v>1.5</c:v>
                </c:pt>
                <c:pt idx="375">
                  <c:v>2.6666666666666665</c:v>
                </c:pt>
                <c:pt idx="376">
                  <c:v>1</c:v>
                </c:pt>
                <c:pt idx="377">
                  <c:v>1</c:v>
                </c:pt>
                <c:pt idx="378">
                  <c:v>1</c:v>
                </c:pt>
                <c:pt idx="379">
                  <c:v>13</c:v>
                </c:pt>
                <c:pt idx="380">
                  <c:v>5</c:v>
                </c:pt>
                <c:pt idx="381">
                  <c:v>2</c:v>
                </c:pt>
                <c:pt idx="382">
                  <c:v>1.5</c:v>
                </c:pt>
                <c:pt idx="383">
                  <c:v>0.5</c:v>
                </c:pt>
                <c:pt idx="384">
                  <c:v>0.75</c:v>
                </c:pt>
                <c:pt idx="385">
                  <c:v>2</c:v>
                </c:pt>
                <c:pt idx="386">
                  <c:v>0.75</c:v>
                </c:pt>
                <c:pt idx="387">
                  <c:v>5</c:v>
                </c:pt>
                <c:pt idx="388">
                  <c:v>1</c:v>
                </c:pt>
                <c:pt idx="389">
                  <c:v>4.5</c:v>
                </c:pt>
                <c:pt idx="390">
                  <c:v>1.25</c:v>
                </c:pt>
                <c:pt idx="391">
                  <c:v>3</c:v>
                </c:pt>
                <c:pt idx="392">
                  <c:v>1.5</c:v>
                </c:pt>
                <c:pt idx="393">
                  <c:v>2</c:v>
                </c:pt>
                <c:pt idx="394">
                  <c:v>2</c:v>
                </c:pt>
                <c:pt idx="395">
                  <c:v>2.8</c:v>
                </c:pt>
                <c:pt idx="396">
                  <c:v>2</c:v>
                </c:pt>
                <c:pt idx="397">
                  <c:v>1.25</c:v>
                </c:pt>
                <c:pt idx="398">
                  <c:v>0.8</c:v>
                </c:pt>
                <c:pt idx="399">
                  <c:v>2</c:v>
                </c:pt>
                <c:pt idx="400">
                  <c:v>2</c:v>
                </c:pt>
                <c:pt idx="401">
                  <c:v>1.75</c:v>
                </c:pt>
                <c:pt idx="402">
                  <c:v>0.5</c:v>
                </c:pt>
                <c:pt idx="403">
                  <c:v>4</c:v>
                </c:pt>
                <c:pt idx="404">
                  <c:v>1</c:v>
                </c:pt>
                <c:pt idx="405">
                  <c:v>4</c:v>
                </c:pt>
                <c:pt idx="406">
                  <c:v>0.75</c:v>
                </c:pt>
                <c:pt idx="407">
                  <c:v>2.1142857142857143</c:v>
                </c:pt>
                <c:pt idx="408">
                  <c:v>0.33333333333333331</c:v>
                </c:pt>
                <c:pt idx="409">
                  <c:v>1.8</c:v>
                </c:pt>
                <c:pt idx="410">
                  <c:v>1</c:v>
                </c:pt>
                <c:pt idx="411">
                  <c:v>3</c:v>
                </c:pt>
                <c:pt idx="412">
                  <c:v>1</c:v>
                </c:pt>
                <c:pt idx="413">
                  <c:v>2</c:v>
                </c:pt>
                <c:pt idx="414">
                  <c:v>1.5</c:v>
                </c:pt>
                <c:pt idx="415">
                  <c:v>1</c:v>
                </c:pt>
                <c:pt idx="416">
                  <c:v>1</c:v>
                </c:pt>
                <c:pt idx="417">
                  <c:v>2</c:v>
                </c:pt>
                <c:pt idx="418">
                  <c:v>2</c:v>
                </c:pt>
                <c:pt idx="419">
                  <c:v>0.5</c:v>
                </c:pt>
                <c:pt idx="420">
                  <c:v>4.333333333333333</c:v>
                </c:pt>
                <c:pt idx="421">
                  <c:v>10</c:v>
                </c:pt>
                <c:pt idx="422">
                  <c:v>4</c:v>
                </c:pt>
                <c:pt idx="423">
                  <c:v>2</c:v>
                </c:pt>
                <c:pt idx="424">
                  <c:v>1</c:v>
                </c:pt>
                <c:pt idx="425">
                  <c:v>1.25</c:v>
                </c:pt>
                <c:pt idx="426">
                  <c:v>1.6666666666666667</c:v>
                </c:pt>
                <c:pt idx="427">
                  <c:v>4.5</c:v>
                </c:pt>
                <c:pt idx="428">
                  <c:v>1.5</c:v>
                </c:pt>
                <c:pt idx="429">
                  <c:v>1.375</c:v>
                </c:pt>
                <c:pt idx="430">
                  <c:v>4</c:v>
                </c:pt>
                <c:pt idx="431">
                  <c:v>4</c:v>
                </c:pt>
                <c:pt idx="432">
                  <c:v>3</c:v>
                </c:pt>
                <c:pt idx="433">
                  <c:v>2</c:v>
                </c:pt>
                <c:pt idx="434">
                  <c:v>7</c:v>
                </c:pt>
                <c:pt idx="435">
                  <c:v>1</c:v>
                </c:pt>
                <c:pt idx="436">
                  <c:v>1</c:v>
                </c:pt>
                <c:pt idx="437">
                  <c:v>1.25</c:v>
                </c:pt>
                <c:pt idx="438">
                  <c:v>0.4</c:v>
                </c:pt>
                <c:pt idx="439">
                  <c:v>3</c:v>
                </c:pt>
                <c:pt idx="440">
                  <c:v>11</c:v>
                </c:pt>
                <c:pt idx="441">
                  <c:v>18</c:v>
                </c:pt>
                <c:pt idx="442">
                  <c:v>3</c:v>
                </c:pt>
                <c:pt idx="443">
                  <c:v>2</c:v>
                </c:pt>
                <c:pt idx="444">
                  <c:v>3.25</c:v>
                </c:pt>
                <c:pt idx="445">
                  <c:v>1.3333333333333333</c:v>
                </c:pt>
                <c:pt idx="446">
                  <c:v>1</c:v>
                </c:pt>
                <c:pt idx="447">
                  <c:v>2.75</c:v>
                </c:pt>
                <c:pt idx="448">
                  <c:v>4</c:v>
                </c:pt>
                <c:pt idx="449">
                  <c:v>5</c:v>
                </c:pt>
                <c:pt idx="450">
                  <c:v>2</c:v>
                </c:pt>
                <c:pt idx="451">
                  <c:v>3.4</c:v>
                </c:pt>
                <c:pt idx="452">
                  <c:v>1</c:v>
                </c:pt>
                <c:pt idx="453">
                  <c:v>1.5</c:v>
                </c:pt>
                <c:pt idx="454">
                  <c:v>7</c:v>
                </c:pt>
                <c:pt idx="455">
                  <c:v>4</c:v>
                </c:pt>
                <c:pt idx="456">
                  <c:v>0.66666666666666663</c:v>
                </c:pt>
                <c:pt idx="457">
                  <c:v>1.625</c:v>
                </c:pt>
                <c:pt idx="458">
                  <c:v>3.3333333333333335</c:v>
                </c:pt>
                <c:pt idx="459">
                  <c:v>3</c:v>
                </c:pt>
                <c:pt idx="460">
                  <c:v>4</c:v>
                </c:pt>
                <c:pt idx="461">
                  <c:v>17</c:v>
                </c:pt>
                <c:pt idx="462">
                  <c:v>5.166666666666667</c:v>
                </c:pt>
                <c:pt idx="463">
                  <c:v>5</c:v>
                </c:pt>
                <c:pt idx="464">
                  <c:v>1.5</c:v>
                </c:pt>
                <c:pt idx="465">
                  <c:v>3</c:v>
                </c:pt>
                <c:pt idx="466">
                  <c:v>9</c:v>
                </c:pt>
                <c:pt idx="467">
                  <c:v>3</c:v>
                </c:pt>
                <c:pt idx="468">
                  <c:v>0.5</c:v>
                </c:pt>
                <c:pt idx="469">
                  <c:v>6</c:v>
                </c:pt>
                <c:pt idx="470">
                  <c:v>0.66666666666666663</c:v>
                </c:pt>
                <c:pt idx="471">
                  <c:v>1</c:v>
                </c:pt>
                <c:pt idx="472">
                  <c:v>1.5</c:v>
                </c:pt>
                <c:pt idx="473">
                  <c:v>3.3333333333333335</c:v>
                </c:pt>
                <c:pt idx="474">
                  <c:v>0.5</c:v>
                </c:pt>
                <c:pt idx="475">
                  <c:v>3</c:v>
                </c:pt>
                <c:pt idx="476">
                  <c:v>3</c:v>
                </c:pt>
                <c:pt idx="477">
                  <c:v>1.3333333333333333</c:v>
                </c:pt>
                <c:pt idx="478">
                  <c:v>1</c:v>
                </c:pt>
                <c:pt idx="479">
                  <c:v>6</c:v>
                </c:pt>
                <c:pt idx="480">
                  <c:v>1</c:v>
                </c:pt>
                <c:pt idx="481">
                  <c:v>2</c:v>
                </c:pt>
                <c:pt idx="482">
                  <c:v>6</c:v>
                </c:pt>
                <c:pt idx="483">
                  <c:v>2.5</c:v>
                </c:pt>
                <c:pt idx="484">
                  <c:v>0.66666666666666663</c:v>
                </c:pt>
                <c:pt idx="485">
                  <c:v>1</c:v>
                </c:pt>
                <c:pt idx="486">
                  <c:v>2</c:v>
                </c:pt>
                <c:pt idx="487">
                  <c:v>4</c:v>
                </c:pt>
                <c:pt idx="488">
                  <c:v>8</c:v>
                </c:pt>
                <c:pt idx="489">
                  <c:v>4</c:v>
                </c:pt>
                <c:pt idx="490">
                  <c:v>2</c:v>
                </c:pt>
                <c:pt idx="491">
                  <c:v>0.33333333333333331</c:v>
                </c:pt>
                <c:pt idx="492">
                  <c:v>1</c:v>
                </c:pt>
                <c:pt idx="493">
                  <c:v>0.25</c:v>
                </c:pt>
                <c:pt idx="494">
                  <c:v>2</c:v>
                </c:pt>
                <c:pt idx="495">
                  <c:v>1</c:v>
                </c:pt>
                <c:pt idx="496">
                  <c:v>2</c:v>
                </c:pt>
                <c:pt idx="497">
                  <c:v>2.9166666666666665</c:v>
                </c:pt>
                <c:pt idx="498">
                  <c:v>2</c:v>
                </c:pt>
                <c:pt idx="499">
                  <c:v>4</c:v>
                </c:pt>
                <c:pt idx="500">
                  <c:v>4.666666666666667</c:v>
                </c:pt>
                <c:pt idx="501">
                  <c:v>7</c:v>
                </c:pt>
                <c:pt idx="502">
                  <c:v>6</c:v>
                </c:pt>
                <c:pt idx="503">
                  <c:v>1</c:v>
                </c:pt>
                <c:pt idx="504">
                  <c:v>1</c:v>
                </c:pt>
                <c:pt idx="505">
                  <c:v>2</c:v>
                </c:pt>
                <c:pt idx="506">
                  <c:v>2.5</c:v>
                </c:pt>
                <c:pt idx="507">
                  <c:v>7.5</c:v>
                </c:pt>
                <c:pt idx="508">
                  <c:v>0.5</c:v>
                </c:pt>
                <c:pt idx="509">
                  <c:v>2.3333333333333335</c:v>
                </c:pt>
                <c:pt idx="510">
                  <c:v>1.75</c:v>
                </c:pt>
                <c:pt idx="511">
                  <c:v>1</c:v>
                </c:pt>
                <c:pt idx="512">
                  <c:v>1.8</c:v>
                </c:pt>
                <c:pt idx="513">
                  <c:v>2.6666666666666665</c:v>
                </c:pt>
                <c:pt idx="514">
                  <c:v>4.2</c:v>
                </c:pt>
                <c:pt idx="515">
                  <c:v>6.666666666666667</c:v>
                </c:pt>
                <c:pt idx="516">
                  <c:v>2</c:v>
                </c:pt>
                <c:pt idx="517">
                  <c:v>2.25</c:v>
                </c:pt>
                <c:pt idx="518">
                  <c:v>2</c:v>
                </c:pt>
                <c:pt idx="519">
                  <c:v>5</c:v>
                </c:pt>
                <c:pt idx="520">
                  <c:v>8</c:v>
                </c:pt>
                <c:pt idx="521">
                  <c:v>1</c:v>
                </c:pt>
                <c:pt idx="522">
                  <c:v>1</c:v>
                </c:pt>
                <c:pt idx="523">
                  <c:v>1</c:v>
                </c:pt>
                <c:pt idx="524">
                  <c:v>2</c:v>
                </c:pt>
                <c:pt idx="525">
                  <c:v>2</c:v>
                </c:pt>
                <c:pt idx="526">
                  <c:v>1</c:v>
                </c:pt>
                <c:pt idx="527">
                  <c:v>1</c:v>
                </c:pt>
                <c:pt idx="528">
                  <c:v>1</c:v>
                </c:pt>
                <c:pt idx="529">
                  <c:v>1</c:v>
                </c:pt>
                <c:pt idx="530">
                  <c:v>2.6666666666666665</c:v>
                </c:pt>
                <c:pt idx="531">
                  <c:v>3</c:v>
                </c:pt>
                <c:pt idx="532">
                  <c:v>17</c:v>
                </c:pt>
                <c:pt idx="533">
                  <c:v>0.66666666666666663</c:v>
                </c:pt>
                <c:pt idx="534">
                  <c:v>2</c:v>
                </c:pt>
                <c:pt idx="535">
                  <c:v>1</c:v>
                </c:pt>
                <c:pt idx="536">
                  <c:v>24</c:v>
                </c:pt>
                <c:pt idx="537">
                  <c:v>0.5</c:v>
                </c:pt>
                <c:pt idx="538">
                  <c:v>28</c:v>
                </c:pt>
                <c:pt idx="539">
                  <c:v>4</c:v>
                </c:pt>
                <c:pt idx="540">
                  <c:v>1</c:v>
                </c:pt>
                <c:pt idx="541">
                  <c:v>1</c:v>
                </c:pt>
                <c:pt idx="542">
                  <c:v>1.8125</c:v>
                </c:pt>
                <c:pt idx="543">
                  <c:v>0.8</c:v>
                </c:pt>
                <c:pt idx="544">
                  <c:v>0.5</c:v>
                </c:pt>
                <c:pt idx="545">
                  <c:v>2.5</c:v>
                </c:pt>
                <c:pt idx="546">
                  <c:v>3.4864864864864864</c:v>
                </c:pt>
                <c:pt idx="547">
                  <c:v>1</c:v>
                </c:pt>
                <c:pt idx="548">
                  <c:v>72</c:v>
                </c:pt>
                <c:pt idx="549">
                  <c:v>7.5</c:v>
                </c:pt>
                <c:pt idx="550">
                  <c:v>1</c:v>
                </c:pt>
                <c:pt idx="551">
                  <c:v>0.75</c:v>
                </c:pt>
                <c:pt idx="552">
                  <c:v>2</c:v>
                </c:pt>
                <c:pt idx="553">
                  <c:v>2.9</c:v>
                </c:pt>
                <c:pt idx="554">
                  <c:v>1.5</c:v>
                </c:pt>
                <c:pt idx="555">
                  <c:v>0.5</c:v>
                </c:pt>
                <c:pt idx="556">
                  <c:v>4</c:v>
                </c:pt>
                <c:pt idx="557">
                  <c:v>6</c:v>
                </c:pt>
                <c:pt idx="558">
                  <c:v>2.5</c:v>
                </c:pt>
                <c:pt idx="559">
                  <c:v>1.25</c:v>
                </c:pt>
                <c:pt idx="560">
                  <c:v>5.5</c:v>
                </c:pt>
                <c:pt idx="561">
                  <c:v>1</c:v>
                </c:pt>
                <c:pt idx="562">
                  <c:v>6</c:v>
                </c:pt>
                <c:pt idx="563">
                  <c:v>4</c:v>
                </c:pt>
                <c:pt idx="564">
                  <c:v>0.5</c:v>
                </c:pt>
                <c:pt idx="565">
                  <c:v>0.5</c:v>
                </c:pt>
                <c:pt idx="566">
                  <c:v>0.5</c:v>
                </c:pt>
                <c:pt idx="567">
                  <c:v>1.5</c:v>
                </c:pt>
                <c:pt idx="568">
                  <c:v>4.666666666666667</c:v>
                </c:pt>
                <c:pt idx="569">
                  <c:v>5</c:v>
                </c:pt>
                <c:pt idx="570">
                  <c:v>2.6666666666666665</c:v>
                </c:pt>
                <c:pt idx="571">
                  <c:v>0.5</c:v>
                </c:pt>
                <c:pt idx="572">
                  <c:v>1</c:v>
                </c:pt>
                <c:pt idx="573">
                  <c:v>1.3333333333333333</c:v>
                </c:pt>
                <c:pt idx="574">
                  <c:v>2</c:v>
                </c:pt>
                <c:pt idx="575">
                  <c:v>1.3333333333333333</c:v>
                </c:pt>
                <c:pt idx="576">
                  <c:v>2.5</c:v>
                </c:pt>
                <c:pt idx="577">
                  <c:v>4</c:v>
                </c:pt>
                <c:pt idx="578">
                  <c:v>0.33333333333333331</c:v>
                </c:pt>
                <c:pt idx="579">
                  <c:v>8.3333333333333339</c:v>
                </c:pt>
                <c:pt idx="580">
                  <c:v>0.5</c:v>
                </c:pt>
                <c:pt idx="581">
                  <c:v>0.5</c:v>
                </c:pt>
                <c:pt idx="582">
                  <c:v>1</c:v>
                </c:pt>
                <c:pt idx="583">
                  <c:v>1</c:v>
                </c:pt>
                <c:pt idx="584">
                  <c:v>0.33333333333333331</c:v>
                </c:pt>
                <c:pt idx="585">
                  <c:v>2</c:v>
                </c:pt>
                <c:pt idx="586">
                  <c:v>1.5</c:v>
                </c:pt>
                <c:pt idx="587">
                  <c:v>1.4444444444444444</c:v>
                </c:pt>
                <c:pt idx="588">
                  <c:v>0.5</c:v>
                </c:pt>
                <c:pt idx="589">
                  <c:v>1</c:v>
                </c:pt>
                <c:pt idx="590">
                  <c:v>1.5</c:v>
                </c:pt>
                <c:pt idx="591">
                  <c:v>1</c:v>
                </c:pt>
                <c:pt idx="592">
                  <c:v>0.4</c:v>
                </c:pt>
                <c:pt idx="593">
                  <c:v>0.66666666666666663</c:v>
                </c:pt>
                <c:pt idx="594">
                  <c:v>5</c:v>
                </c:pt>
                <c:pt idx="595">
                  <c:v>1</c:v>
                </c:pt>
                <c:pt idx="596">
                  <c:v>0.2857142857142857</c:v>
                </c:pt>
                <c:pt idx="597">
                  <c:v>1.6153846153846154</c:v>
                </c:pt>
                <c:pt idx="598">
                  <c:v>0.66666666666666663</c:v>
                </c:pt>
                <c:pt idx="599">
                  <c:v>0.33333333333333331</c:v>
                </c:pt>
                <c:pt idx="600">
                  <c:v>1</c:v>
                </c:pt>
                <c:pt idx="601">
                  <c:v>0.33333333333333331</c:v>
                </c:pt>
                <c:pt idx="602">
                  <c:v>1.25</c:v>
                </c:pt>
                <c:pt idx="603">
                  <c:v>1.3333333333333333</c:v>
                </c:pt>
                <c:pt idx="604">
                  <c:v>1</c:v>
                </c:pt>
                <c:pt idx="605">
                  <c:v>2</c:v>
                </c:pt>
                <c:pt idx="606">
                  <c:v>0.25</c:v>
                </c:pt>
                <c:pt idx="607">
                  <c:v>1</c:v>
                </c:pt>
                <c:pt idx="608">
                  <c:v>1</c:v>
                </c:pt>
                <c:pt idx="609">
                  <c:v>1</c:v>
                </c:pt>
                <c:pt idx="610">
                  <c:v>0.5</c:v>
                </c:pt>
                <c:pt idx="611">
                  <c:v>1</c:v>
                </c:pt>
                <c:pt idx="612">
                  <c:v>0.5</c:v>
                </c:pt>
                <c:pt idx="613">
                  <c:v>1</c:v>
                </c:pt>
                <c:pt idx="614">
                  <c:v>1</c:v>
                </c:pt>
                <c:pt idx="615">
                  <c:v>1</c:v>
                </c:pt>
                <c:pt idx="616">
                  <c:v>1</c:v>
                </c:pt>
                <c:pt idx="617">
                  <c:v>1</c:v>
                </c:pt>
                <c:pt idx="618">
                  <c:v>0.5</c:v>
                </c:pt>
                <c:pt idx="619">
                  <c:v>1</c:v>
                </c:pt>
                <c:pt idx="620">
                  <c:v>2.6666666666666665</c:v>
                </c:pt>
                <c:pt idx="621">
                  <c:v>1</c:v>
                </c:pt>
                <c:pt idx="622">
                  <c:v>1</c:v>
                </c:pt>
                <c:pt idx="623">
                  <c:v>1</c:v>
                </c:pt>
                <c:pt idx="624">
                  <c:v>1.5</c:v>
                </c:pt>
                <c:pt idx="625">
                  <c:v>0.5</c:v>
                </c:pt>
                <c:pt idx="626">
                  <c:v>0.33333333333333331</c:v>
                </c:pt>
                <c:pt idx="627">
                  <c:v>2</c:v>
                </c:pt>
                <c:pt idx="628">
                  <c:v>1</c:v>
                </c:pt>
                <c:pt idx="629">
                  <c:v>0.5</c:v>
                </c:pt>
                <c:pt idx="630">
                  <c:v>1</c:v>
                </c:pt>
                <c:pt idx="631">
                  <c:v>1</c:v>
                </c:pt>
                <c:pt idx="632">
                  <c:v>14</c:v>
                </c:pt>
                <c:pt idx="633">
                  <c:v>0.66666666666666663</c:v>
                </c:pt>
                <c:pt idx="634">
                  <c:v>4</c:v>
                </c:pt>
                <c:pt idx="635">
                  <c:v>5</c:v>
                </c:pt>
                <c:pt idx="636">
                  <c:v>1.5714285714285714</c:v>
                </c:pt>
                <c:pt idx="637">
                  <c:v>1.1666666666666667</c:v>
                </c:pt>
                <c:pt idx="638">
                  <c:v>8</c:v>
                </c:pt>
                <c:pt idx="639">
                  <c:v>1</c:v>
                </c:pt>
                <c:pt idx="640">
                  <c:v>1.5</c:v>
                </c:pt>
                <c:pt idx="641">
                  <c:v>0.8</c:v>
                </c:pt>
                <c:pt idx="642">
                  <c:v>6</c:v>
                </c:pt>
                <c:pt idx="643">
                  <c:v>2</c:v>
                </c:pt>
                <c:pt idx="644">
                  <c:v>1.5168539325842696</c:v>
                </c:pt>
                <c:pt idx="645">
                  <c:v>5.8</c:v>
                </c:pt>
                <c:pt idx="646">
                  <c:v>1</c:v>
                </c:pt>
                <c:pt idx="647">
                  <c:v>2.4444444444444446</c:v>
                </c:pt>
                <c:pt idx="648">
                  <c:v>5</c:v>
                </c:pt>
                <c:pt idx="649">
                  <c:v>16.8</c:v>
                </c:pt>
                <c:pt idx="650">
                  <c:v>1</c:v>
                </c:pt>
                <c:pt idx="651">
                  <c:v>7</c:v>
                </c:pt>
                <c:pt idx="652">
                  <c:v>5</c:v>
                </c:pt>
                <c:pt idx="653">
                  <c:v>25</c:v>
                </c:pt>
                <c:pt idx="654">
                  <c:v>20.5</c:v>
                </c:pt>
                <c:pt idx="655">
                  <c:v>10.826086956521738</c:v>
                </c:pt>
                <c:pt idx="656">
                  <c:v>0.33333333333333331</c:v>
                </c:pt>
                <c:pt idx="657">
                  <c:v>2</c:v>
                </c:pt>
                <c:pt idx="658">
                  <c:v>3.5238095238095237</c:v>
                </c:pt>
                <c:pt idx="659">
                  <c:v>1.0526315789473684</c:v>
                </c:pt>
                <c:pt idx="660">
                  <c:v>8</c:v>
                </c:pt>
                <c:pt idx="661">
                  <c:v>0.5</c:v>
                </c:pt>
                <c:pt idx="662">
                  <c:v>1</c:v>
                </c:pt>
                <c:pt idx="663">
                  <c:v>0.25</c:v>
                </c:pt>
                <c:pt idx="664">
                  <c:v>2</c:v>
                </c:pt>
                <c:pt idx="665">
                  <c:v>6</c:v>
                </c:pt>
                <c:pt idx="666">
                  <c:v>5.333333333333333</c:v>
                </c:pt>
                <c:pt idx="667">
                  <c:v>10</c:v>
                </c:pt>
                <c:pt idx="668">
                  <c:v>1.5</c:v>
                </c:pt>
                <c:pt idx="669">
                  <c:v>4.333333333333333</c:v>
                </c:pt>
                <c:pt idx="670">
                  <c:v>1</c:v>
                </c:pt>
                <c:pt idx="671">
                  <c:v>1</c:v>
                </c:pt>
                <c:pt idx="672">
                  <c:v>2.7</c:v>
                </c:pt>
                <c:pt idx="673">
                  <c:v>8</c:v>
                </c:pt>
                <c:pt idx="674">
                  <c:v>2.25</c:v>
                </c:pt>
                <c:pt idx="675">
                  <c:v>1.5</c:v>
                </c:pt>
                <c:pt idx="676">
                  <c:v>3</c:v>
                </c:pt>
                <c:pt idx="677">
                  <c:v>1.6666666666666667</c:v>
                </c:pt>
                <c:pt idx="678">
                  <c:v>5</c:v>
                </c:pt>
                <c:pt idx="679">
                  <c:v>7.25</c:v>
                </c:pt>
                <c:pt idx="680">
                  <c:v>2.5</c:v>
                </c:pt>
                <c:pt idx="681">
                  <c:v>4</c:v>
                </c:pt>
                <c:pt idx="682">
                  <c:v>3.4</c:v>
                </c:pt>
                <c:pt idx="683">
                  <c:v>2.5</c:v>
                </c:pt>
                <c:pt idx="684">
                  <c:v>13.636363636363637</c:v>
                </c:pt>
                <c:pt idx="685">
                  <c:v>29</c:v>
                </c:pt>
                <c:pt idx="686">
                  <c:v>18.571428571428573</c:v>
                </c:pt>
                <c:pt idx="687">
                  <c:v>16</c:v>
                </c:pt>
                <c:pt idx="688">
                  <c:v>2.08</c:v>
                </c:pt>
                <c:pt idx="689">
                  <c:v>5.75</c:v>
                </c:pt>
                <c:pt idx="690">
                  <c:v>3.5</c:v>
                </c:pt>
                <c:pt idx="691">
                  <c:v>3.5</c:v>
                </c:pt>
                <c:pt idx="692">
                  <c:v>6</c:v>
                </c:pt>
                <c:pt idx="693">
                  <c:v>29</c:v>
                </c:pt>
                <c:pt idx="694">
                  <c:v>7.2</c:v>
                </c:pt>
                <c:pt idx="695">
                  <c:v>4.5</c:v>
                </c:pt>
                <c:pt idx="696">
                  <c:v>1.5</c:v>
                </c:pt>
                <c:pt idx="697">
                  <c:v>1</c:v>
                </c:pt>
                <c:pt idx="698">
                  <c:v>3</c:v>
                </c:pt>
                <c:pt idx="699">
                  <c:v>5</c:v>
                </c:pt>
                <c:pt idx="700">
                  <c:v>11</c:v>
                </c:pt>
                <c:pt idx="701">
                  <c:v>0.93333333333333335</c:v>
                </c:pt>
                <c:pt idx="702">
                  <c:v>0.65714285714285714</c:v>
                </c:pt>
                <c:pt idx="703">
                  <c:v>2</c:v>
                </c:pt>
                <c:pt idx="704">
                  <c:v>0.7142857142857143</c:v>
                </c:pt>
                <c:pt idx="705">
                  <c:v>6</c:v>
                </c:pt>
                <c:pt idx="706">
                  <c:v>1</c:v>
                </c:pt>
                <c:pt idx="707">
                  <c:v>1</c:v>
                </c:pt>
                <c:pt idx="708">
                  <c:v>0.80769230769230771</c:v>
                </c:pt>
                <c:pt idx="709">
                  <c:v>1.5</c:v>
                </c:pt>
                <c:pt idx="710">
                  <c:v>0.66666666666666663</c:v>
                </c:pt>
                <c:pt idx="711">
                  <c:v>6</c:v>
                </c:pt>
                <c:pt idx="712">
                  <c:v>2</c:v>
                </c:pt>
                <c:pt idx="713">
                  <c:v>3</c:v>
                </c:pt>
                <c:pt idx="714">
                  <c:v>0.33333333333333331</c:v>
                </c:pt>
                <c:pt idx="715">
                  <c:v>3</c:v>
                </c:pt>
                <c:pt idx="716">
                  <c:v>5</c:v>
                </c:pt>
                <c:pt idx="717">
                  <c:v>3.25</c:v>
                </c:pt>
                <c:pt idx="718">
                  <c:v>0.4</c:v>
                </c:pt>
                <c:pt idx="719">
                  <c:v>3</c:v>
                </c:pt>
                <c:pt idx="720">
                  <c:v>1</c:v>
                </c:pt>
                <c:pt idx="721">
                  <c:v>1.8</c:v>
                </c:pt>
                <c:pt idx="722">
                  <c:v>0.5</c:v>
                </c:pt>
                <c:pt idx="723">
                  <c:v>3.8</c:v>
                </c:pt>
                <c:pt idx="724">
                  <c:v>0.66666666666666663</c:v>
                </c:pt>
                <c:pt idx="725">
                  <c:v>2</c:v>
                </c:pt>
                <c:pt idx="726">
                  <c:v>14.5</c:v>
                </c:pt>
                <c:pt idx="727">
                  <c:v>0.66666666666666663</c:v>
                </c:pt>
                <c:pt idx="728">
                  <c:v>8.1999999999999993</c:v>
                </c:pt>
                <c:pt idx="729">
                  <c:v>4</c:v>
                </c:pt>
                <c:pt idx="730">
                  <c:v>8</c:v>
                </c:pt>
                <c:pt idx="731">
                  <c:v>0.5</c:v>
                </c:pt>
                <c:pt idx="732">
                  <c:v>5.666666666666667</c:v>
                </c:pt>
                <c:pt idx="733">
                  <c:v>1</c:v>
                </c:pt>
                <c:pt idx="734">
                  <c:v>1</c:v>
                </c:pt>
                <c:pt idx="735">
                  <c:v>1</c:v>
                </c:pt>
                <c:pt idx="736">
                  <c:v>1.3333333333333333</c:v>
                </c:pt>
                <c:pt idx="737">
                  <c:v>4</c:v>
                </c:pt>
                <c:pt idx="738">
                  <c:v>1</c:v>
                </c:pt>
                <c:pt idx="739">
                  <c:v>1</c:v>
                </c:pt>
                <c:pt idx="740">
                  <c:v>2.4285714285714284</c:v>
                </c:pt>
                <c:pt idx="741">
                  <c:v>0.6</c:v>
                </c:pt>
                <c:pt idx="742">
                  <c:v>0.5</c:v>
                </c:pt>
                <c:pt idx="743">
                  <c:v>0.375</c:v>
                </c:pt>
                <c:pt idx="744">
                  <c:v>15</c:v>
                </c:pt>
                <c:pt idx="745">
                  <c:v>0.5</c:v>
                </c:pt>
                <c:pt idx="746">
                  <c:v>1</c:v>
                </c:pt>
                <c:pt idx="747">
                  <c:v>0.6</c:v>
                </c:pt>
                <c:pt idx="748">
                  <c:v>0.5</c:v>
                </c:pt>
                <c:pt idx="749">
                  <c:v>3</c:v>
                </c:pt>
                <c:pt idx="750">
                  <c:v>2</c:v>
                </c:pt>
                <c:pt idx="751">
                  <c:v>1</c:v>
                </c:pt>
                <c:pt idx="752">
                  <c:v>3.1363636363636362</c:v>
                </c:pt>
                <c:pt idx="753">
                  <c:v>2</c:v>
                </c:pt>
                <c:pt idx="754">
                  <c:v>1</c:v>
                </c:pt>
                <c:pt idx="755">
                  <c:v>2.3333333333333335</c:v>
                </c:pt>
                <c:pt idx="756">
                  <c:v>1.3333333333333333</c:v>
                </c:pt>
                <c:pt idx="757">
                  <c:v>1.1111111111111112</c:v>
                </c:pt>
                <c:pt idx="758">
                  <c:v>29</c:v>
                </c:pt>
                <c:pt idx="759">
                  <c:v>1</c:v>
                </c:pt>
                <c:pt idx="760">
                  <c:v>1</c:v>
                </c:pt>
                <c:pt idx="761">
                  <c:v>0.75</c:v>
                </c:pt>
                <c:pt idx="762">
                  <c:v>13.666666666666666</c:v>
                </c:pt>
                <c:pt idx="763">
                  <c:v>4.5</c:v>
                </c:pt>
                <c:pt idx="764">
                  <c:v>3</c:v>
                </c:pt>
                <c:pt idx="765">
                  <c:v>1</c:v>
                </c:pt>
                <c:pt idx="766">
                  <c:v>0.5</c:v>
                </c:pt>
                <c:pt idx="767">
                  <c:v>0.66666666666666663</c:v>
                </c:pt>
                <c:pt idx="768">
                  <c:v>5</c:v>
                </c:pt>
                <c:pt idx="769">
                  <c:v>1.5</c:v>
                </c:pt>
                <c:pt idx="770">
                  <c:v>5</c:v>
                </c:pt>
                <c:pt idx="771">
                  <c:v>3.5</c:v>
                </c:pt>
                <c:pt idx="772">
                  <c:v>2</c:v>
                </c:pt>
                <c:pt idx="773">
                  <c:v>3</c:v>
                </c:pt>
                <c:pt idx="774">
                  <c:v>3</c:v>
                </c:pt>
                <c:pt idx="775">
                  <c:v>0.2</c:v>
                </c:pt>
                <c:pt idx="776">
                  <c:v>1.5</c:v>
                </c:pt>
                <c:pt idx="777">
                  <c:v>1</c:v>
                </c:pt>
                <c:pt idx="778">
                  <c:v>1</c:v>
                </c:pt>
                <c:pt idx="779">
                  <c:v>1</c:v>
                </c:pt>
                <c:pt idx="780">
                  <c:v>0.5714285714285714</c:v>
                </c:pt>
                <c:pt idx="781">
                  <c:v>1</c:v>
                </c:pt>
                <c:pt idx="782">
                  <c:v>3</c:v>
                </c:pt>
                <c:pt idx="783">
                  <c:v>3</c:v>
                </c:pt>
                <c:pt idx="784">
                  <c:v>1</c:v>
                </c:pt>
                <c:pt idx="785">
                  <c:v>5</c:v>
                </c:pt>
                <c:pt idx="786">
                  <c:v>1</c:v>
                </c:pt>
                <c:pt idx="787">
                  <c:v>6.5</c:v>
                </c:pt>
                <c:pt idx="788">
                  <c:v>8.6666666666666661</c:v>
                </c:pt>
                <c:pt idx="789">
                  <c:v>2</c:v>
                </c:pt>
                <c:pt idx="790">
                  <c:v>2</c:v>
                </c:pt>
                <c:pt idx="791">
                  <c:v>1.5</c:v>
                </c:pt>
                <c:pt idx="792">
                  <c:v>0.83333333333333337</c:v>
                </c:pt>
                <c:pt idx="793">
                  <c:v>1</c:v>
                </c:pt>
                <c:pt idx="794">
                  <c:v>2</c:v>
                </c:pt>
                <c:pt idx="795">
                  <c:v>1</c:v>
                </c:pt>
                <c:pt idx="796">
                  <c:v>3</c:v>
                </c:pt>
                <c:pt idx="797">
                  <c:v>1.0952380952380953</c:v>
                </c:pt>
                <c:pt idx="798">
                  <c:v>0.5</c:v>
                </c:pt>
                <c:pt idx="799">
                  <c:v>0.66666666666666663</c:v>
                </c:pt>
                <c:pt idx="800">
                  <c:v>0.66666666666666663</c:v>
                </c:pt>
                <c:pt idx="801">
                  <c:v>1</c:v>
                </c:pt>
                <c:pt idx="802">
                  <c:v>1</c:v>
                </c:pt>
                <c:pt idx="803">
                  <c:v>0.66666666666666663</c:v>
                </c:pt>
                <c:pt idx="804">
                  <c:v>1</c:v>
                </c:pt>
                <c:pt idx="805">
                  <c:v>1</c:v>
                </c:pt>
                <c:pt idx="806">
                  <c:v>4</c:v>
                </c:pt>
                <c:pt idx="807">
                  <c:v>0.75</c:v>
                </c:pt>
                <c:pt idx="808">
                  <c:v>1</c:v>
                </c:pt>
                <c:pt idx="809">
                  <c:v>6</c:v>
                </c:pt>
                <c:pt idx="810">
                  <c:v>2</c:v>
                </c:pt>
                <c:pt idx="811">
                  <c:v>3</c:v>
                </c:pt>
                <c:pt idx="812">
                  <c:v>1.5</c:v>
                </c:pt>
                <c:pt idx="813">
                  <c:v>0.5</c:v>
                </c:pt>
                <c:pt idx="814">
                  <c:v>0.75</c:v>
                </c:pt>
                <c:pt idx="815">
                  <c:v>0.25</c:v>
                </c:pt>
                <c:pt idx="816">
                  <c:v>1.3333333333333333</c:v>
                </c:pt>
                <c:pt idx="817">
                  <c:v>0.5</c:v>
                </c:pt>
                <c:pt idx="818">
                  <c:v>4.5</c:v>
                </c:pt>
                <c:pt idx="819">
                  <c:v>0.44444444444444442</c:v>
                </c:pt>
                <c:pt idx="820">
                  <c:v>1</c:v>
                </c:pt>
                <c:pt idx="821">
                  <c:v>2</c:v>
                </c:pt>
                <c:pt idx="822">
                  <c:v>1</c:v>
                </c:pt>
                <c:pt idx="823">
                  <c:v>4</c:v>
                </c:pt>
                <c:pt idx="824">
                  <c:v>0.66666666666666663</c:v>
                </c:pt>
                <c:pt idx="825">
                  <c:v>2</c:v>
                </c:pt>
                <c:pt idx="826">
                  <c:v>1</c:v>
                </c:pt>
                <c:pt idx="827">
                  <c:v>15.75</c:v>
                </c:pt>
                <c:pt idx="828">
                  <c:v>1.5</c:v>
                </c:pt>
                <c:pt idx="829">
                  <c:v>2</c:v>
                </c:pt>
                <c:pt idx="830">
                  <c:v>2</c:v>
                </c:pt>
                <c:pt idx="831">
                  <c:v>4</c:v>
                </c:pt>
                <c:pt idx="832">
                  <c:v>2.6666666666666665</c:v>
                </c:pt>
                <c:pt idx="833">
                  <c:v>0.5</c:v>
                </c:pt>
                <c:pt idx="834">
                  <c:v>6</c:v>
                </c:pt>
                <c:pt idx="835">
                  <c:v>4.333333333333333</c:v>
                </c:pt>
                <c:pt idx="836">
                  <c:v>1.3333333333333333</c:v>
                </c:pt>
                <c:pt idx="837">
                  <c:v>4.5</c:v>
                </c:pt>
                <c:pt idx="838">
                  <c:v>0.66666666666666663</c:v>
                </c:pt>
                <c:pt idx="839">
                  <c:v>15</c:v>
                </c:pt>
                <c:pt idx="840">
                  <c:v>3</c:v>
                </c:pt>
                <c:pt idx="841">
                  <c:v>1.25</c:v>
                </c:pt>
                <c:pt idx="842">
                  <c:v>1</c:v>
                </c:pt>
                <c:pt idx="843">
                  <c:v>0.66666666666666663</c:v>
                </c:pt>
                <c:pt idx="844">
                  <c:v>0.5</c:v>
                </c:pt>
                <c:pt idx="845">
                  <c:v>0.5</c:v>
                </c:pt>
                <c:pt idx="846">
                  <c:v>0.5</c:v>
                </c:pt>
                <c:pt idx="847">
                  <c:v>0.5</c:v>
                </c:pt>
                <c:pt idx="848">
                  <c:v>0.5</c:v>
                </c:pt>
                <c:pt idx="849">
                  <c:v>0.5</c:v>
                </c:pt>
                <c:pt idx="850">
                  <c:v>1</c:v>
                </c:pt>
                <c:pt idx="851">
                  <c:v>2</c:v>
                </c:pt>
                <c:pt idx="852">
                  <c:v>2</c:v>
                </c:pt>
                <c:pt idx="853">
                  <c:v>1.6666666666666667</c:v>
                </c:pt>
                <c:pt idx="854">
                  <c:v>5</c:v>
                </c:pt>
                <c:pt idx="855">
                  <c:v>0.5</c:v>
                </c:pt>
                <c:pt idx="856">
                  <c:v>2</c:v>
                </c:pt>
                <c:pt idx="857">
                  <c:v>7</c:v>
                </c:pt>
                <c:pt idx="858">
                  <c:v>0.5</c:v>
                </c:pt>
                <c:pt idx="859">
                  <c:v>1</c:v>
                </c:pt>
                <c:pt idx="860">
                  <c:v>1</c:v>
                </c:pt>
                <c:pt idx="861">
                  <c:v>3</c:v>
                </c:pt>
                <c:pt idx="862">
                  <c:v>0.5</c:v>
                </c:pt>
                <c:pt idx="863">
                  <c:v>1</c:v>
                </c:pt>
                <c:pt idx="864">
                  <c:v>0.5</c:v>
                </c:pt>
                <c:pt idx="865">
                  <c:v>0.66666666666666663</c:v>
                </c:pt>
                <c:pt idx="866">
                  <c:v>3</c:v>
                </c:pt>
                <c:pt idx="867">
                  <c:v>3</c:v>
                </c:pt>
                <c:pt idx="868">
                  <c:v>0.33333333333333331</c:v>
                </c:pt>
                <c:pt idx="869">
                  <c:v>4</c:v>
                </c:pt>
                <c:pt idx="870">
                  <c:v>0.5</c:v>
                </c:pt>
                <c:pt idx="871">
                  <c:v>0.4</c:v>
                </c:pt>
                <c:pt idx="872">
                  <c:v>0.5</c:v>
                </c:pt>
                <c:pt idx="873">
                  <c:v>1.2</c:v>
                </c:pt>
                <c:pt idx="874">
                  <c:v>7</c:v>
                </c:pt>
                <c:pt idx="875">
                  <c:v>1</c:v>
                </c:pt>
                <c:pt idx="876">
                  <c:v>1</c:v>
                </c:pt>
                <c:pt idx="877">
                  <c:v>2</c:v>
                </c:pt>
                <c:pt idx="878">
                  <c:v>3</c:v>
                </c:pt>
                <c:pt idx="879">
                  <c:v>1</c:v>
                </c:pt>
                <c:pt idx="880">
                  <c:v>1</c:v>
                </c:pt>
                <c:pt idx="881">
                  <c:v>1.5</c:v>
                </c:pt>
                <c:pt idx="882">
                  <c:v>2</c:v>
                </c:pt>
                <c:pt idx="883">
                  <c:v>0.33333333333333331</c:v>
                </c:pt>
                <c:pt idx="884">
                  <c:v>0.5</c:v>
                </c:pt>
                <c:pt idx="885">
                  <c:v>0.5</c:v>
                </c:pt>
                <c:pt idx="886">
                  <c:v>0.4</c:v>
                </c:pt>
                <c:pt idx="887">
                  <c:v>0.33333333333333331</c:v>
                </c:pt>
                <c:pt idx="888">
                  <c:v>2</c:v>
                </c:pt>
                <c:pt idx="889">
                  <c:v>0.5</c:v>
                </c:pt>
                <c:pt idx="890">
                  <c:v>0.75</c:v>
                </c:pt>
                <c:pt idx="891">
                  <c:v>1</c:v>
                </c:pt>
                <c:pt idx="892">
                  <c:v>0.5</c:v>
                </c:pt>
                <c:pt idx="893">
                  <c:v>0.6</c:v>
                </c:pt>
                <c:pt idx="894">
                  <c:v>0.44444444444444442</c:v>
                </c:pt>
                <c:pt idx="895">
                  <c:v>0.42857142857142855</c:v>
                </c:pt>
                <c:pt idx="896">
                  <c:v>0.4</c:v>
                </c:pt>
                <c:pt idx="897">
                  <c:v>0.33333333333333331</c:v>
                </c:pt>
                <c:pt idx="898">
                  <c:v>0.66666666666666663</c:v>
                </c:pt>
                <c:pt idx="899">
                  <c:v>0.5</c:v>
                </c:pt>
                <c:pt idx="900">
                  <c:v>0.2</c:v>
                </c:pt>
                <c:pt idx="901">
                  <c:v>1.3333333333333333</c:v>
                </c:pt>
                <c:pt idx="902">
                  <c:v>0.6</c:v>
                </c:pt>
                <c:pt idx="903">
                  <c:v>0.5</c:v>
                </c:pt>
                <c:pt idx="904">
                  <c:v>1</c:v>
                </c:pt>
                <c:pt idx="905">
                  <c:v>0.4</c:v>
                </c:pt>
                <c:pt idx="906">
                  <c:v>0.5</c:v>
                </c:pt>
                <c:pt idx="907">
                  <c:v>0.33333333333333331</c:v>
                </c:pt>
                <c:pt idx="908">
                  <c:v>0.5</c:v>
                </c:pt>
                <c:pt idx="909">
                  <c:v>1</c:v>
                </c:pt>
                <c:pt idx="910">
                  <c:v>0.66666666666666663</c:v>
                </c:pt>
                <c:pt idx="911">
                  <c:v>0.5</c:v>
                </c:pt>
                <c:pt idx="912">
                  <c:v>0.5</c:v>
                </c:pt>
                <c:pt idx="913">
                  <c:v>0.8</c:v>
                </c:pt>
                <c:pt idx="914">
                  <c:v>2</c:v>
                </c:pt>
                <c:pt idx="915">
                  <c:v>0.41666666666666669</c:v>
                </c:pt>
                <c:pt idx="916">
                  <c:v>2</c:v>
                </c:pt>
                <c:pt idx="917">
                  <c:v>1</c:v>
                </c:pt>
                <c:pt idx="918">
                  <c:v>1</c:v>
                </c:pt>
                <c:pt idx="919">
                  <c:v>0.5</c:v>
                </c:pt>
                <c:pt idx="920">
                  <c:v>2</c:v>
                </c:pt>
                <c:pt idx="921">
                  <c:v>2</c:v>
                </c:pt>
                <c:pt idx="922">
                  <c:v>3</c:v>
                </c:pt>
                <c:pt idx="923">
                  <c:v>2</c:v>
                </c:pt>
                <c:pt idx="924">
                  <c:v>0.2</c:v>
                </c:pt>
                <c:pt idx="925">
                  <c:v>1</c:v>
                </c:pt>
                <c:pt idx="926">
                  <c:v>0.5</c:v>
                </c:pt>
                <c:pt idx="927">
                  <c:v>1.3333333333333333</c:v>
                </c:pt>
                <c:pt idx="928">
                  <c:v>0.2</c:v>
                </c:pt>
                <c:pt idx="929">
                  <c:v>0.25</c:v>
                </c:pt>
                <c:pt idx="930">
                  <c:v>1</c:v>
                </c:pt>
                <c:pt idx="931">
                  <c:v>0.33333333333333331</c:v>
                </c:pt>
                <c:pt idx="932">
                  <c:v>3</c:v>
                </c:pt>
                <c:pt idx="933">
                  <c:v>0.5</c:v>
                </c:pt>
                <c:pt idx="934">
                  <c:v>1</c:v>
                </c:pt>
                <c:pt idx="935">
                  <c:v>1</c:v>
                </c:pt>
                <c:pt idx="936">
                  <c:v>1</c:v>
                </c:pt>
                <c:pt idx="937">
                  <c:v>0.66666666666666663</c:v>
                </c:pt>
                <c:pt idx="938">
                  <c:v>0.5</c:v>
                </c:pt>
                <c:pt idx="939">
                  <c:v>3</c:v>
                </c:pt>
                <c:pt idx="940">
                  <c:v>1.5</c:v>
                </c:pt>
                <c:pt idx="941">
                  <c:v>0.5</c:v>
                </c:pt>
                <c:pt idx="942">
                  <c:v>1</c:v>
                </c:pt>
                <c:pt idx="943">
                  <c:v>0.5</c:v>
                </c:pt>
                <c:pt idx="944">
                  <c:v>0.5</c:v>
                </c:pt>
                <c:pt idx="945">
                  <c:v>1.5</c:v>
                </c:pt>
                <c:pt idx="946">
                  <c:v>1</c:v>
                </c:pt>
                <c:pt idx="947">
                  <c:v>1</c:v>
                </c:pt>
                <c:pt idx="948">
                  <c:v>0.25</c:v>
                </c:pt>
                <c:pt idx="949">
                  <c:v>2</c:v>
                </c:pt>
                <c:pt idx="950">
                  <c:v>1.3152173913043479</c:v>
                </c:pt>
                <c:pt idx="951">
                  <c:v>1</c:v>
                </c:pt>
                <c:pt idx="952">
                  <c:v>3</c:v>
                </c:pt>
                <c:pt idx="953">
                  <c:v>0.66666666666666663</c:v>
                </c:pt>
                <c:pt idx="954">
                  <c:v>2</c:v>
                </c:pt>
                <c:pt idx="955">
                  <c:v>0.2</c:v>
                </c:pt>
                <c:pt idx="956">
                  <c:v>2</c:v>
                </c:pt>
                <c:pt idx="957">
                  <c:v>0.5</c:v>
                </c:pt>
                <c:pt idx="958">
                  <c:v>0.33333333333333331</c:v>
                </c:pt>
                <c:pt idx="959">
                  <c:v>1.6666666666666667</c:v>
                </c:pt>
                <c:pt idx="960">
                  <c:v>5</c:v>
                </c:pt>
                <c:pt idx="961">
                  <c:v>0.33333333333333331</c:v>
                </c:pt>
                <c:pt idx="962">
                  <c:v>1</c:v>
                </c:pt>
                <c:pt idx="963">
                  <c:v>0.14285714285714285</c:v>
                </c:pt>
                <c:pt idx="964">
                  <c:v>0.2413793103448276</c:v>
                </c:pt>
                <c:pt idx="965">
                  <c:v>0.33333333333333331</c:v>
                </c:pt>
                <c:pt idx="966">
                  <c:v>1.8181818181818181</c:v>
                </c:pt>
                <c:pt idx="967">
                  <c:v>2</c:v>
                </c:pt>
                <c:pt idx="968">
                  <c:v>3</c:v>
                </c:pt>
                <c:pt idx="969">
                  <c:v>0.5</c:v>
                </c:pt>
                <c:pt idx="970">
                  <c:v>0.2857142857142857</c:v>
                </c:pt>
                <c:pt idx="971">
                  <c:v>0.25</c:v>
                </c:pt>
                <c:pt idx="972">
                  <c:v>1</c:v>
                </c:pt>
                <c:pt idx="973">
                  <c:v>1</c:v>
                </c:pt>
                <c:pt idx="974">
                  <c:v>0.5</c:v>
                </c:pt>
                <c:pt idx="975">
                  <c:v>1</c:v>
                </c:pt>
                <c:pt idx="976">
                  <c:v>0.5</c:v>
                </c:pt>
                <c:pt idx="977">
                  <c:v>0.5</c:v>
                </c:pt>
                <c:pt idx="978">
                  <c:v>1</c:v>
                </c:pt>
                <c:pt idx="979">
                  <c:v>0.25</c:v>
                </c:pt>
                <c:pt idx="980">
                  <c:v>6</c:v>
                </c:pt>
                <c:pt idx="981">
                  <c:v>1</c:v>
                </c:pt>
                <c:pt idx="982">
                  <c:v>0.33333333333333331</c:v>
                </c:pt>
                <c:pt idx="983">
                  <c:v>0.5</c:v>
                </c:pt>
                <c:pt idx="984">
                  <c:v>1.5</c:v>
                </c:pt>
                <c:pt idx="985">
                  <c:v>1</c:v>
                </c:pt>
                <c:pt idx="986">
                  <c:v>0.25</c:v>
                </c:pt>
                <c:pt idx="987">
                  <c:v>0.33333333333333331</c:v>
                </c:pt>
                <c:pt idx="988">
                  <c:v>0.5</c:v>
                </c:pt>
                <c:pt idx="989">
                  <c:v>3</c:v>
                </c:pt>
                <c:pt idx="990">
                  <c:v>0.33333333333333331</c:v>
                </c:pt>
                <c:pt idx="991">
                  <c:v>7</c:v>
                </c:pt>
                <c:pt idx="992">
                  <c:v>2</c:v>
                </c:pt>
                <c:pt idx="993">
                  <c:v>1</c:v>
                </c:pt>
                <c:pt idx="994">
                  <c:v>0.5</c:v>
                </c:pt>
                <c:pt idx="995">
                  <c:v>0.7142857142857143</c:v>
                </c:pt>
                <c:pt idx="996">
                  <c:v>0.33333333333333331</c:v>
                </c:pt>
                <c:pt idx="997">
                  <c:v>1</c:v>
                </c:pt>
                <c:pt idx="998">
                  <c:v>4</c:v>
                </c:pt>
                <c:pt idx="999">
                  <c:v>3</c:v>
                </c:pt>
                <c:pt idx="1000">
                  <c:v>2</c:v>
                </c:pt>
                <c:pt idx="1001">
                  <c:v>0.5</c:v>
                </c:pt>
                <c:pt idx="1002">
                  <c:v>0.5</c:v>
                </c:pt>
                <c:pt idx="1003">
                  <c:v>1</c:v>
                </c:pt>
                <c:pt idx="1004">
                  <c:v>3</c:v>
                </c:pt>
                <c:pt idx="1005">
                  <c:v>0.2</c:v>
                </c:pt>
                <c:pt idx="1006">
                  <c:v>1</c:v>
                </c:pt>
                <c:pt idx="1007">
                  <c:v>1</c:v>
                </c:pt>
                <c:pt idx="1008">
                  <c:v>1</c:v>
                </c:pt>
                <c:pt idx="1009">
                  <c:v>0.5</c:v>
                </c:pt>
                <c:pt idx="1010">
                  <c:v>1</c:v>
                </c:pt>
                <c:pt idx="1011">
                  <c:v>1.5</c:v>
                </c:pt>
                <c:pt idx="1012">
                  <c:v>0.33333333333333331</c:v>
                </c:pt>
                <c:pt idx="1013">
                  <c:v>0.66666666666666663</c:v>
                </c:pt>
                <c:pt idx="1014">
                  <c:v>1</c:v>
                </c:pt>
                <c:pt idx="1015">
                  <c:v>2</c:v>
                </c:pt>
                <c:pt idx="1016">
                  <c:v>3</c:v>
                </c:pt>
                <c:pt idx="1017">
                  <c:v>1</c:v>
                </c:pt>
                <c:pt idx="1018">
                  <c:v>0.42857142857142855</c:v>
                </c:pt>
                <c:pt idx="1019">
                  <c:v>0.5</c:v>
                </c:pt>
                <c:pt idx="1020">
                  <c:v>1</c:v>
                </c:pt>
                <c:pt idx="1021">
                  <c:v>1</c:v>
                </c:pt>
                <c:pt idx="1022">
                  <c:v>1</c:v>
                </c:pt>
                <c:pt idx="1023">
                  <c:v>0.33333333333333331</c:v>
                </c:pt>
                <c:pt idx="1024">
                  <c:v>1</c:v>
                </c:pt>
                <c:pt idx="1025">
                  <c:v>1</c:v>
                </c:pt>
                <c:pt idx="1026">
                  <c:v>0.4</c:v>
                </c:pt>
                <c:pt idx="1027">
                  <c:v>0.5</c:v>
                </c:pt>
                <c:pt idx="1028">
                  <c:v>0.33333333333333331</c:v>
                </c:pt>
                <c:pt idx="1029">
                  <c:v>2</c:v>
                </c:pt>
                <c:pt idx="1030">
                  <c:v>0.5</c:v>
                </c:pt>
                <c:pt idx="1031">
                  <c:v>1</c:v>
                </c:pt>
                <c:pt idx="1032">
                  <c:v>0.5</c:v>
                </c:pt>
                <c:pt idx="1033">
                  <c:v>1</c:v>
                </c:pt>
                <c:pt idx="1034">
                  <c:v>6</c:v>
                </c:pt>
                <c:pt idx="1035">
                  <c:v>1</c:v>
                </c:pt>
                <c:pt idx="1036">
                  <c:v>0.2</c:v>
                </c:pt>
                <c:pt idx="1037">
                  <c:v>3</c:v>
                </c:pt>
                <c:pt idx="1038">
                  <c:v>17</c:v>
                </c:pt>
                <c:pt idx="1039">
                  <c:v>2</c:v>
                </c:pt>
                <c:pt idx="1040">
                  <c:v>0.5</c:v>
                </c:pt>
                <c:pt idx="1041">
                  <c:v>0.33333333333333331</c:v>
                </c:pt>
                <c:pt idx="1042">
                  <c:v>0.5</c:v>
                </c:pt>
                <c:pt idx="1043">
                  <c:v>0.4</c:v>
                </c:pt>
                <c:pt idx="1044">
                  <c:v>0.5</c:v>
                </c:pt>
                <c:pt idx="1045">
                  <c:v>0.5</c:v>
                </c:pt>
                <c:pt idx="1046">
                  <c:v>1</c:v>
                </c:pt>
                <c:pt idx="1047">
                  <c:v>1</c:v>
                </c:pt>
                <c:pt idx="1048">
                  <c:v>0.5</c:v>
                </c:pt>
                <c:pt idx="1049">
                  <c:v>0.33333333333333331</c:v>
                </c:pt>
                <c:pt idx="1050">
                  <c:v>1</c:v>
                </c:pt>
                <c:pt idx="1051">
                  <c:v>1</c:v>
                </c:pt>
                <c:pt idx="1052">
                  <c:v>0.33333333333333331</c:v>
                </c:pt>
                <c:pt idx="1053">
                  <c:v>1</c:v>
                </c:pt>
                <c:pt idx="1054">
                  <c:v>1</c:v>
                </c:pt>
                <c:pt idx="1055">
                  <c:v>0.5</c:v>
                </c:pt>
                <c:pt idx="1056">
                  <c:v>0.42857142857142855</c:v>
                </c:pt>
                <c:pt idx="1057">
                  <c:v>0.8571428571428571</c:v>
                </c:pt>
                <c:pt idx="1058">
                  <c:v>3</c:v>
                </c:pt>
                <c:pt idx="1059">
                  <c:v>1</c:v>
                </c:pt>
                <c:pt idx="1060">
                  <c:v>0.33333333333333331</c:v>
                </c:pt>
                <c:pt idx="1061">
                  <c:v>2</c:v>
                </c:pt>
                <c:pt idx="1062">
                  <c:v>1.1666666666666667</c:v>
                </c:pt>
                <c:pt idx="1063">
                  <c:v>2.5</c:v>
                </c:pt>
                <c:pt idx="1064">
                  <c:v>0.5</c:v>
                </c:pt>
                <c:pt idx="1065">
                  <c:v>0.25</c:v>
                </c:pt>
                <c:pt idx="1066">
                  <c:v>0.14285714285714285</c:v>
                </c:pt>
                <c:pt idx="1067">
                  <c:v>2</c:v>
                </c:pt>
                <c:pt idx="1068">
                  <c:v>1</c:v>
                </c:pt>
                <c:pt idx="1069">
                  <c:v>0.4</c:v>
                </c:pt>
                <c:pt idx="1070">
                  <c:v>0.5</c:v>
                </c:pt>
                <c:pt idx="1071">
                  <c:v>0.5</c:v>
                </c:pt>
                <c:pt idx="1072">
                  <c:v>0.2</c:v>
                </c:pt>
                <c:pt idx="1073">
                  <c:v>1</c:v>
                </c:pt>
                <c:pt idx="1074">
                  <c:v>1</c:v>
                </c:pt>
                <c:pt idx="1075">
                  <c:v>2</c:v>
                </c:pt>
                <c:pt idx="1076">
                  <c:v>1.6666666666666667</c:v>
                </c:pt>
                <c:pt idx="1077">
                  <c:v>1</c:v>
                </c:pt>
                <c:pt idx="1078">
                  <c:v>5</c:v>
                </c:pt>
                <c:pt idx="1079">
                  <c:v>7.666666666666667</c:v>
                </c:pt>
                <c:pt idx="1080">
                  <c:v>1</c:v>
                </c:pt>
                <c:pt idx="1081">
                  <c:v>1.5</c:v>
                </c:pt>
                <c:pt idx="1082">
                  <c:v>0.5</c:v>
                </c:pt>
                <c:pt idx="1083">
                  <c:v>1</c:v>
                </c:pt>
                <c:pt idx="1084">
                  <c:v>1</c:v>
                </c:pt>
                <c:pt idx="1085">
                  <c:v>1</c:v>
                </c:pt>
                <c:pt idx="1086">
                  <c:v>3</c:v>
                </c:pt>
                <c:pt idx="1087">
                  <c:v>2.5</c:v>
                </c:pt>
                <c:pt idx="1088">
                  <c:v>4</c:v>
                </c:pt>
                <c:pt idx="1089">
                  <c:v>0.6</c:v>
                </c:pt>
                <c:pt idx="1090">
                  <c:v>4</c:v>
                </c:pt>
                <c:pt idx="1091">
                  <c:v>1</c:v>
                </c:pt>
                <c:pt idx="1092">
                  <c:v>1</c:v>
                </c:pt>
                <c:pt idx="1093">
                  <c:v>0.40909090909090912</c:v>
                </c:pt>
                <c:pt idx="1094">
                  <c:v>1</c:v>
                </c:pt>
                <c:pt idx="1095">
                  <c:v>1</c:v>
                </c:pt>
                <c:pt idx="1096">
                  <c:v>1</c:v>
                </c:pt>
                <c:pt idx="1097">
                  <c:v>0.33333333333333331</c:v>
                </c:pt>
                <c:pt idx="1098">
                  <c:v>0.16666666666666666</c:v>
                </c:pt>
                <c:pt idx="1099">
                  <c:v>3.5</c:v>
                </c:pt>
                <c:pt idx="1100">
                  <c:v>1</c:v>
                </c:pt>
                <c:pt idx="1101">
                  <c:v>3</c:v>
                </c:pt>
                <c:pt idx="1102">
                  <c:v>0.33333333333333331</c:v>
                </c:pt>
                <c:pt idx="1103">
                  <c:v>6</c:v>
                </c:pt>
                <c:pt idx="1104">
                  <c:v>3</c:v>
                </c:pt>
                <c:pt idx="1105">
                  <c:v>0.33333333333333331</c:v>
                </c:pt>
                <c:pt idx="1106">
                  <c:v>0.5</c:v>
                </c:pt>
                <c:pt idx="1107">
                  <c:v>0.42857142857142855</c:v>
                </c:pt>
                <c:pt idx="1108">
                  <c:v>5</c:v>
                </c:pt>
                <c:pt idx="1109">
                  <c:v>2.5</c:v>
                </c:pt>
                <c:pt idx="1110">
                  <c:v>0.75</c:v>
                </c:pt>
                <c:pt idx="1111">
                  <c:v>0.5</c:v>
                </c:pt>
                <c:pt idx="1112">
                  <c:v>1</c:v>
                </c:pt>
                <c:pt idx="1113">
                  <c:v>0.33333333333333331</c:v>
                </c:pt>
                <c:pt idx="1114">
                  <c:v>0.75</c:v>
                </c:pt>
                <c:pt idx="1115">
                  <c:v>0.5</c:v>
                </c:pt>
                <c:pt idx="1116">
                  <c:v>1.5</c:v>
                </c:pt>
                <c:pt idx="1117">
                  <c:v>0.66666666666666663</c:v>
                </c:pt>
                <c:pt idx="1118">
                  <c:v>0.6</c:v>
                </c:pt>
                <c:pt idx="1119">
                  <c:v>1</c:v>
                </c:pt>
                <c:pt idx="1120">
                  <c:v>6</c:v>
                </c:pt>
                <c:pt idx="1121">
                  <c:v>0.2857142857142857</c:v>
                </c:pt>
                <c:pt idx="1122">
                  <c:v>0.33333333333333331</c:v>
                </c:pt>
                <c:pt idx="1123">
                  <c:v>0.5</c:v>
                </c:pt>
                <c:pt idx="1124">
                  <c:v>0.5</c:v>
                </c:pt>
                <c:pt idx="1125">
                  <c:v>1</c:v>
                </c:pt>
                <c:pt idx="1126">
                  <c:v>0.25</c:v>
                </c:pt>
                <c:pt idx="1127">
                  <c:v>1</c:v>
                </c:pt>
                <c:pt idx="1128">
                  <c:v>0.5714285714285714</c:v>
                </c:pt>
                <c:pt idx="1129">
                  <c:v>0.33333333333333331</c:v>
                </c:pt>
                <c:pt idx="1130">
                  <c:v>0.6</c:v>
                </c:pt>
                <c:pt idx="1131">
                  <c:v>1.2954545454545454</c:v>
                </c:pt>
                <c:pt idx="1132">
                  <c:v>0.5</c:v>
                </c:pt>
                <c:pt idx="1133">
                  <c:v>1</c:v>
                </c:pt>
                <c:pt idx="1134">
                  <c:v>1</c:v>
                </c:pt>
                <c:pt idx="1135">
                  <c:v>0.5714285714285714</c:v>
                </c:pt>
                <c:pt idx="1136">
                  <c:v>1.25</c:v>
                </c:pt>
                <c:pt idx="1137">
                  <c:v>0.66666666666666663</c:v>
                </c:pt>
                <c:pt idx="1138">
                  <c:v>0.66666666666666663</c:v>
                </c:pt>
                <c:pt idx="1139">
                  <c:v>0.33333333333333331</c:v>
                </c:pt>
                <c:pt idx="1140">
                  <c:v>1</c:v>
                </c:pt>
                <c:pt idx="1141">
                  <c:v>5</c:v>
                </c:pt>
                <c:pt idx="1142">
                  <c:v>0.2</c:v>
                </c:pt>
                <c:pt idx="1143">
                  <c:v>0.2</c:v>
                </c:pt>
                <c:pt idx="1144">
                  <c:v>0.25</c:v>
                </c:pt>
                <c:pt idx="1145">
                  <c:v>1</c:v>
                </c:pt>
                <c:pt idx="1146">
                  <c:v>0.75</c:v>
                </c:pt>
                <c:pt idx="1147">
                  <c:v>0.2</c:v>
                </c:pt>
                <c:pt idx="1148">
                  <c:v>0.66666666666666663</c:v>
                </c:pt>
                <c:pt idx="1149">
                  <c:v>0.44444444444444442</c:v>
                </c:pt>
                <c:pt idx="1150">
                  <c:v>0.5</c:v>
                </c:pt>
                <c:pt idx="1151">
                  <c:v>0.5</c:v>
                </c:pt>
                <c:pt idx="1152">
                  <c:v>6</c:v>
                </c:pt>
                <c:pt idx="1153">
                  <c:v>0.25</c:v>
                </c:pt>
                <c:pt idx="1154">
                  <c:v>2</c:v>
                </c:pt>
                <c:pt idx="1155">
                  <c:v>1</c:v>
                </c:pt>
                <c:pt idx="1156">
                  <c:v>1.5</c:v>
                </c:pt>
                <c:pt idx="1157">
                  <c:v>0.33333333333333331</c:v>
                </c:pt>
                <c:pt idx="1158">
                  <c:v>0.66666666666666663</c:v>
                </c:pt>
                <c:pt idx="1159">
                  <c:v>0.25</c:v>
                </c:pt>
                <c:pt idx="1160">
                  <c:v>5</c:v>
                </c:pt>
                <c:pt idx="1161">
                  <c:v>0.5</c:v>
                </c:pt>
                <c:pt idx="1162">
                  <c:v>4</c:v>
                </c:pt>
                <c:pt idx="1163">
                  <c:v>4</c:v>
                </c:pt>
                <c:pt idx="1164">
                  <c:v>2</c:v>
                </c:pt>
                <c:pt idx="1165">
                  <c:v>2</c:v>
                </c:pt>
                <c:pt idx="1166">
                  <c:v>1</c:v>
                </c:pt>
                <c:pt idx="1167">
                  <c:v>0.33333333333333331</c:v>
                </c:pt>
                <c:pt idx="1168">
                  <c:v>2</c:v>
                </c:pt>
                <c:pt idx="1169">
                  <c:v>0.2857142857142857</c:v>
                </c:pt>
                <c:pt idx="1170">
                  <c:v>0.75</c:v>
                </c:pt>
                <c:pt idx="1171">
                  <c:v>1</c:v>
                </c:pt>
                <c:pt idx="1172">
                  <c:v>1.5</c:v>
                </c:pt>
                <c:pt idx="1173">
                  <c:v>0.9</c:v>
                </c:pt>
                <c:pt idx="1174">
                  <c:v>0.66666666666666663</c:v>
                </c:pt>
                <c:pt idx="1175">
                  <c:v>1</c:v>
                </c:pt>
                <c:pt idx="1176">
                  <c:v>1</c:v>
                </c:pt>
                <c:pt idx="1177">
                  <c:v>1</c:v>
                </c:pt>
                <c:pt idx="1178">
                  <c:v>1</c:v>
                </c:pt>
                <c:pt idx="1179">
                  <c:v>3</c:v>
                </c:pt>
                <c:pt idx="1180">
                  <c:v>0.5</c:v>
                </c:pt>
                <c:pt idx="1181">
                  <c:v>0.33333333333333331</c:v>
                </c:pt>
                <c:pt idx="1182">
                  <c:v>5</c:v>
                </c:pt>
                <c:pt idx="1183">
                  <c:v>0.5</c:v>
                </c:pt>
                <c:pt idx="1184">
                  <c:v>1</c:v>
                </c:pt>
                <c:pt idx="1185">
                  <c:v>2</c:v>
                </c:pt>
                <c:pt idx="1186">
                  <c:v>0.5</c:v>
                </c:pt>
                <c:pt idx="1187">
                  <c:v>0.66666666666666663</c:v>
                </c:pt>
                <c:pt idx="1188">
                  <c:v>2.5</c:v>
                </c:pt>
                <c:pt idx="1189">
                  <c:v>2</c:v>
                </c:pt>
                <c:pt idx="1190">
                  <c:v>2.5</c:v>
                </c:pt>
                <c:pt idx="1191">
                  <c:v>1.6666666666666667</c:v>
                </c:pt>
                <c:pt idx="1192">
                  <c:v>0.5</c:v>
                </c:pt>
                <c:pt idx="1193">
                  <c:v>0.66666666666666663</c:v>
                </c:pt>
                <c:pt idx="1194">
                  <c:v>2</c:v>
                </c:pt>
                <c:pt idx="1195">
                  <c:v>0.5</c:v>
                </c:pt>
                <c:pt idx="1196">
                  <c:v>0.33333333333333331</c:v>
                </c:pt>
                <c:pt idx="1197">
                  <c:v>0.16666666666666666</c:v>
                </c:pt>
                <c:pt idx="1198">
                  <c:v>0.5</c:v>
                </c:pt>
                <c:pt idx="1199">
                  <c:v>0.2</c:v>
                </c:pt>
                <c:pt idx="1200">
                  <c:v>0.75</c:v>
                </c:pt>
                <c:pt idx="1201">
                  <c:v>0.75</c:v>
                </c:pt>
                <c:pt idx="1202">
                  <c:v>0.5</c:v>
                </c:pt>
                <c:pt idx="1203">
                  <c:v>1</c:v>
                </c:pt>
                <c:pt idx="1204">
                  <c:v>0.33333333333333331</c:v>
                </c:pt>
                <c:pt idx="1205">
                  <c:v>1</c:v>
                </c:pt>
                <c:pt idx="1206">
                  <c:v>0.5</c:v>
                </c:pt>
                <c:pt idx="1207">
                  <c:v>0.5</c:v>
                </c:pt>
                <c:pt idx="1208">
                  <c:v>0.5</c:v>
                </c:pt>
                <c:pt idx="1209">
                  <c:v>0.5</c:v>
                </c:pt>
                <c:pt idx="1210">
                  <c:v>0.2</c:v>
                </c:pt>
                <c:pt idx="1211">
                  <c:v>1</c:v>
                </c:pt>
                <c:pt idx="1212">
                  <c:v>0.25</c:v>
                </c:pt>
                <c:pt idx="1213">
                  <c:v>1</c:v>
                </c:pt>
                <c:pt idx="1214">
                  <c:v>1</c:v>
                </c:pt>
                <c:pt idx="1215">
                  <c:v>1</c:v>
                </c:pt>
                <c:pt idx="1216">
                  <c:v>1</c:v>
                </c:pt>
                <c:pt idx="1217">
                  <c:v>0.25</c:v>
                </c:pt>
                <c:pt idx="1218">
                  <c:v>0.5</c:v>
                </c:pt>
                <c:pt idx="1219">
                  <c:v>1</c:v>
                </c:pt>
                <c:pt idx="1220">
                  <c:v>0.5</c:v>
                </c:pt>
                <c:pt idx="1221">
                  <c:v>1.5</c:v>
                </c:pt>
                <c:pt idx="1222">
                  <c:v>0.3</c:v>
                </c:pt>
                <c:pt idx="1223">
                  <c:v>6</c:v>
                </c:pt>
                <c:pt idx="1224">
                  <c:v>0.33333333333333331</c:v>
                </c:pt>
                <c:pt idx="1225">
                  <c:v>0.14285714285714285</c:v>
                </c:pt>
                <c:pt idx="1226">
                  <c:v>0.33333333333333331</c:v>
                </c:pt>
                <c:pt idx="1227">
                  <c:v>2.5</c:v>
                </c:pt>
                <c:pt idx="1228">
                  <c:v>0.25</c:v>
                </c:pt>
                <c:pt idx="1229">
                  <c:v>1</c:v>
                </c:pt>
                <c:pt idx="1230">
                  <c:v>0.33333333333333331</c:v>
                </c:pt>
                <c:pt idx="1231">
                  <c:v>0.8666666666666667</c:v>
                </c:pt>
                <c:pt idx="1232">
                  <c:v>1</c:v>
                </c:pt>
                <c:pt idx="1233">
                  <c:v>0.5</c:v>
                </c:pt>
                <c:pt idx="1234">
                  <c:v>0.2</c:v>
                </c:pt>
                <c:pt idx="1235">
                  <c:v>1</c:v>
                </c:pt>
                <c:pt idx="1236">
                  <c:v>0.2857142857142857</c:v>
                </c:pt>
                <c:pt idx="1237">
                  <c:v>1</c:v>
                </c:pt>
                <c:pt idx="1238">
                  <c:v>0.33333333333333331</c:v>
                </c:pt>
                <c:pt idx="1239">
                  <c:v>0.5</c:v>
                </c:pt>
                <c:pt idx="1240">
                  <c:v>0.5</c:v>
                </c:pt>
                <c:pt idx="1241">
                  <c:v>0.5</c:v>
                </c:pt>
                <c:pt idx="1242">
                  <c:v>1</c:v>
                </c:pt>
                <c:pt idx="1243">
                  <c:v>1</c:v>
                </c:pt>
                <c:pt idx="1244">
                  <c:v>0.5</c:v>
                </c:pt>
                <c:pt idx="1245">
                  <c:v>0.25</c:v>
                </c:pt>
                <c:pt idx="1246">
                  <c:v>0.5</c:v>
                </c:pt>
                <c:pt idx="1247">
                  <c:v>0.5</c:v>
                </c:pt>
                <c:pt idx="1248">
                  <c:v>0.66666666666666663</c:v>
                </c:pt>
                <c:pt idx="1249">
                  <c:v>3.6666666666666665</c:v>
                </c:pt>
                <c:pt idx="1250">
                  <c:v>0.2</c:v>
                </c:pt>
                <c:pt idx="1251">
                  <c:v>5</c:v>
                </c:pt>
                <c:pt idx="1252">
                  <c:v>0.33333333333333331</c:v>
                </c:pt>
                <c:pt idx="1253">
                  <c:v>1</c:v>
                </c:pt>
                <c:pt idx="1254">
                  <c:v>1</c:v>
                </c:pt>
                <c:pt idx="1255">
                  <c:v>0.25</c:v>
                </c:pt>
                <c:pt idx="1256">
                  <c:v>0.33333333333333331</c:v>
                </c:pt>
                <c:pt idx="1257">
                  <c:v>0.66666666666666663</c:v>
                </c:pt>
                <c:pt idx="1258">
                  <c:v>0.66666666666666663</c:v>
                </c:pt>
                <c:pt idx="1259">
                  <c:v>0.33333333333333331</c:v>
                </c:pt>
                <c:pt idx="1260">
                  <c:v>0.2857142857142857</c:v>
                </c:pt>
                <c:pt idx="1261">
                  <c:v>0.5</c:v>
                </c:pt>
                <c:pt idx="1262">
                  <c:v>0.5</c:v>
                </c:pt>
                <c:pt idx="1263">
                  <c:v>0.5</c:v>
                </c:pt>
                <c:pt idx="1264">
                  <c:v>0.5</c:v>
                </c:pt>
                <c:pt idx="1265">
                  <c:v>0.2857142857142857</c:v>
                </c:pt>
                <c:pt idx="1266">
                  <c:v>0.5</c:v>
                </c:pt>
                <c:pt idx="1267">
                  <c:v>0.33333333333333331</c:v>
                </c:pt>
                <c:pt idx="1268">
                  <c:v>0.2</c:v>
                </c:pt>
                <c:pt idx="1269">
                  <c:v>0.66666666666666663</c:v>
                </c:pt>
                <c:pt idx="1270">
                  <c:v>0.33333333333333331</c:v>
                </c:pt>
                <c:pt idx="1271">
                  <c:v>1</c:v>
                </c:pt>
                <c:pt idx="1272">
                  <c:v>0.125</c:v>
                </c:pt>
                <c:pt idx="1273">
                  <c:v>0.5</c:v>
                </c:pt>
                <c:pt idx="1274">
                  <c:v>0.33333333333333331</c:v>
                </c:pt>
                <c:pt idx="1275">
                  <c:v>0.2</c:v>
                </c:pt>
                <c:pt idx="1276">
                  <c:v>0.41176470588235292</c:v>
                </c:pt>
                <c:pt idx="1277">
                  <c:v>0.25</c:v>
                </c:pt>
                <c:pt idx="1278">
                  <c:v>0.66666666666666663</c:v>
                </c:pt>
                <c:pt idx="1279">
                  <c:v>0.33333333333333331</c:v>
                </c:pt>
                <c:pt idx="1280">
                  <c:v>1</c:v>
                </c:pt>
                <c:pt idx="1281">
                  <c:v>2</c:v>
                </c:pt>
                <c:pt idx="1282">
                  <c:v>1</c:v>
                </c:pt>
                <c:pt idx="1283">
                  <c:v>0.33333333333333331</c:v>
                </c:pt>
                <c:pt idx="1284">
                  <c:v>0.16666666666666666</c:v>
                </c:pt>
                <c:pt idx="1285">
                  <c:v>1</c:v>
                </c:pt>
                <c:pt idx="1286">
                  <c:v>0.625</c:v>
                </c:pt>
                <c:pt idx="1287">
                  <c:v>1</c:v>
                </c:pt>
                <c:pt idx="1288">
                  <c:v>1</c:v>
                </c:pt>
                <c:pt idx="1289">
                  <c:v>1.6666666666666667</c:v>
                </c:pt>
                <c:pt idx="1290">
                  <c:v>0.25</c:v>
                </c:pt>
                <c:pt idx="1291">
                  <c:v>2</c:v>
                </c:pt>
                <c:pt idx="1292">
                  <c:v>1</c:v>
                </c:pt>
                <c:pt idx="1293">
                  <c:v>1</c:v>
                </c:pt>
                <c:pt idx="1294">
                  <c:v>0.5</c:v>
                </c:pt>
                <c:pt idx="1295">
                  <c:v>1</c:v>
                </c:pt>
                <c:pt idx="1296">
                  <c:v>0.25</c:v>
                </c:pt>
                <c:pt idx="1297">
                  <c:v>2</c:v>
                </c:pt>
                <c:pt idx="1298">
                  <c:v>0.5</c:v>
                </c:pt>
                <c:pt idx="1299">
                  <c:v>1</c:v>
                </c:pt>
                <c:pt idx="1300">
                  <c:v>0.33333333333333331</c:v>
                </c:pt>
                <c:pt idx="1301">
                  <c:v>0.2</c:v>
                </c:pt>
                <c:pt idx="1302">
                  <c:v>0.25</c:v>
                </c:pt>
                <c:pt idx="1303">
                  <c:v>0.25</c:v>
                </c:pt>
                <c:pt idx="1304">
                  <c:v>0.75</c:v>
                </c:pt>
                <c:pt idx="1305">
                  <c:v>0.4</c:v>
                </c:pt>
                <c:pt idx="1306">
                  <c:v>0.2857142857142857</c:v>
                </c:pt>
                <c:pt idx="1307">
                  <c:v>0.25</c:v>
                </c:pt>
                <c:pt idx="1308">
                  <c:v>1.25</c:v>
                </c:pt>
                <c:pt idx="1309">
                  <c:v>0.5</c:v>
                </c:pt>
                <c:pt idx="1310">
                  <c:v>2</c:v>
                </c:pt>
                <c:pt idx="1311">
                  <c:v>8</c:v>
                </c:pt>
                <c:pt idx="1312">
                  <c:v>0.4</c:v>
                </c:pt>
                <c:pt idx="1313">
                  <c:v>1</c:v>
                </c:pt>
                <c:pt idx="1314">
                  <c:v>0.66666666666666663</c:v>
                </c:pt>
                <c:pt idx="1315">
                  <c:v>0.25</c:v>
                </c:pt>
                <c:pt idx="1316">
                  <c:v>0.5</c:v>
                </c:pt>
                <c:pt idx="1317">
                  <c:v>0.33333333333333331</c:v>
                </c:pt>
                <c:pt idx="1318">
                  <c:v>0.5</c:v>
                </c:pt>
                <c:pt idx="1319">
                  <c:v>0.4</c:v>
                </c:pt>
                <c:pt idx="1320">
                  <c:v>0.2</c:v>
                </c:pt>
                <c:pt idx="1321">
                  <c:v>1.5</c:v>
                </c:pt>
                <c:pt idx="1322">
                  <c:v>0.14285714285714285</c:v>
                </c:pt>
                <c:pt idx="1323">
                  <c:v>0.33333333333333331</c:v>
                </c:pt>
                <c:pt idx="1324">
                  <c:v>1</c:v>
                </c:pt>
                <c:pt idx="1325">
                  <c:v>0.5</c:v>
                </c:pt>
                <c:pt idx="1326">
                  <c:v>2.2000000000000002</c:v>
                </c:pt>
                <c:pt idx="1327">
                  <c:v>1.25</c:v>
                </c:pt>
                <c:pt idx="1328">
                  <c:v>1</c:v>
                </c:pt>
                <c:pt idx="1329">
                  <c:v>0.2857142857142857</c:v>
                </c:pt>
                <c:pt idx="1330">
                  <c:v>0.4</c:v>
                </c:pt>
                <c:pt idx="1331">
                  <c:v>0.5</c:v>
                </c:pt>
                <c:pt idx="1332">
                  <c:v>0.5</c:v>
                </c:pt>
                <c:pt idx="1333">
                  <c:v>0.33333333333333331</c:v>
                </c:pt>
                <c:pt idx="1334">
                  <c:v>1.5</c:v>
                </c:pt>
                <c:pt idx="1335">
                  <c:v>0.25</c:v>
                </c:pt>
                <c:pt idx="1336">
                  <c:v>1</c:v>
                </c:pt>
                <c:pt idx="1337">
                  <c:v>0.5</c:v>
                </c:pt>
                <c:pt idx="1338">
                  <c:v>3</c:v>
                </c:pt>
                <c:pt idx="1339">
                  <c:v>8</c:v>
                </c:pt>
                <c:pt idx="1340">
                  <c:v>0.33333333333333331</c:v>
                </c:pt>
                <c:pt idx="1341">
                  <c:v>4.5</c:v>
                </c:pt>
                <c:pt idx="1342">
                  <c:v>0.33333333333333331</c:v>
                </c:pt>
                <c:pt idx="1343">
                  <c:v>0.5</c:v>
                </c:pt>
                <c:pt idx="1344">
                  <c:v>0.5</c:v>
                </c:pt>
                <c:pt idx="1345">
                  <c:v>0.5</c:v>
                </c:pt>
                <c:pt idx="1346">
                  <c:v>0.2</c:v>
                </c:pt>
                <c:pt idx="1347">
                  <c:v>0.2</c:v>
                </c:pt>
                <c:pt idx="1348">
                  <c:v>0.33333333333333331</c:v>
                </c:pt>
                <c:pt idx="1349">
                  <c:v>1</c:v>
                </c:pt>
                <c:pt idx="1350">
                  <c:v>0.33333333333333331</c:v>
                </c:pt>
                <c:pt idx="1351">
                  <c:v>0.66666666666666663</c:v>
                </c:pt>
                <c:pt idx="1352">
                  <c:v>1</c:v>
                </c:pt>
                <c:pt idx="1353">
                  <c:v>0.46153846153846156</c:v>
                </c:pt>
                <c:pt idx="1354">
                  <c:v>2</c:v>
                </c:pt>
                <c:pt idx="1355">
                  <c:v>0.66666666666666663</c:v>
                </c:pt>
                <c:pt idx="1356">
                  <c:v>0.25</c:v>
                </c:pt>
                <c:pt idx="1357">
                  <c:v>0.66666666666666663</c:v>
                </c:pt>
                <c:pt idx="1358">
                  <c:v>0.14285714285714285</c:v>
                </c:pt>
                <c:pt idx="1359">
                  <c:v>0.8571428571428571</c:v>
                </c:pt>
                <c:pt idx="1360">
                  <c:v>0.2857142857142857</c:v>
                </c:pt>
                <c:pt idx="1361">
                  <c:v>0.25</c:v>
                </c:pt>
                <c:pt idx="1362">
                  <c:v>1</c:v>
                </c:pt>
                <c:pt idx="1363">
                  <c:v>0.75</c:v>
                </c:pt>
                <c:pt idx="1364">
                  <c:v>0.5</c:v>
                </c:pt>
                <c:pt idx="1365">
                  <c:v>1</c:v>
                </c:pt>
                <c:pt idx="1366">
                  <c:v>1.3333333333333333</c:v>
                </c:pt>
                <c:pt idx="1367">
                  <c:v>0.33333333333333331</c:v>
                </c:pt>
                <c:pt idx="1368">
                  <c:v>1</c:v>
                </c:pt>
                <c:pt idx="1369">
                  <c:v>0.66666666666666663</c:v>
                </c:pt>
                <c:pt idx="1370">
                  <c:v>1</c:v>
                </c:pt>
                <c:pt idx="1371">
                  <c:v>1</c:v>
                </c:pt>
                <c:pt idx="1372">
                  <c:v>25</c:v>
                </c:pt>
                <c:pt idx="1373">
                  <c:v>1</c:v>
                </c:pt>
                <c:pt idx="1374">
                  <c:v>1</c:v>
                </c:pt>
                <c:pt idx="1375">
                  <c:v>0.5</c:v>
                </c:pt>
                <c:pt idx="1376">
                  <c:v>3</c:v>
                </c:pt>
                <c:pt idx="1377">
                  <c:v>0.33333333333333331</c:v>
                </c:pt>
                <c:pt idx="1378">
                  <c:v>0.66666666666666663</c:v>
                </c:pt>
                <c:pt idx="1379">
                  <c:v>1</c:v>
                </c:pt>
                <c:pt idx="1380">
                  <c:v>2</c:v>
                </c:pt>
                <c:pt idx="1381">
                  <c:v>0.5</c:v>
                </c:pt>
                <c:pt idx="1382">
                  <c:v>0.5</c:v>
                </c:pt>
                <c:pt idx="1383">
                  <c:v>0.4</c:v>
                </c:pt>
                <c:pt idx="1384">
                  <c:v>6</c:v>
                </c:pt>
                <c:pt idx="1385">
                  <c:v>22</c:v>
                </c:pt>
                <c:pt idx="1386">
                  <c:v>0.5</c:v>
                </c:pt>
                <c:pt idx="1387">
                  <c:v>1</c:v>
                </c:pt>
                <c:pt idx="1388">
                  <c:v>0.5</c:v>
                </c:pt>
                <c:pt idx="1389">
                  <c:v>0.6</c:v>
                </c:pt>
                <c:pt idx="1390">
                  <c:v>1</c:v>
                </c:pt>
                <c:pt idx="1391">
                  <c:v>0.95238095238095233</c:v>
                </c:pt>
                <c:pt idx="1392">
                  <c:v>0.5</c:v>
                </c:pt>
                <c:pt idx="1393">
                  <c:v>0.33333333333333331</c:v>
                </c:pt>
                <c:pt idx="1394">
                  <c:v>0.8</c:v>
                </c:pt>
                <c:pt idx="1395">
                  <c:v>0.25</c:v>
                </c:pt>
                <c:pt idx="1396">
                  <c:v>3</c:v>
                </c:pt>
                <c:pt idx="1397">
                  <c:v>0.25</c:v>
                </c:pt>
                <c:pt idx="1398">
                  <c:v>0.5</c:v>
                </c:pt>
                <c:pt idx="1399">
                  <c:v>0.25</c:v>
                </c:pt>
                <c:pt idx="1400">
                  <c:v>0.33333333333333331</c:v>
                </c:pt>
                <c:pt idx="1401">
                  <c:v>3</c:v>
                </c:pt>
                <c:pt idx="1402">
                  <c:v>0.5</c:v>
                </c:pt>
                <c:pt idx="1403">
                  <c:v>1</c:v>
                </c:pt>
                <c:pt idx="1404">
                  <c:v>1</c:v>
                </c:pt>
                <c:pt idx="1405">
                  <c:v>12</c:v>
                </c:pt>
                <c:pt idx="1406">
                  <c:v>1</c:v>
                </c:pt>
                <c:pt idx="1407">
                  <c:v>0.5</c:v>
                </c:pt>
                <c:pt idx="1408">
                  <c:v>0.8</c:v>
                </c:pt>
                <c:pt idx="1409">
                  <c:v>0.6</c:v>
                </c:pt>
                <c:pt idx="1410">
                  <c:v>0.5</c:v>
                </c:pt>
                <c:pt idx="1411">
                  <c:v>8</c:v>
                </c:pt>
                <c:pt idx="1412">
                  <c:v>0.5</c:v>
                </c:pt>
                <c:pt idx="1413">
                  <c:v>0.66666666666666663</c:v>
                </c:pt>
                <c:pt idx="1414">
                  <c:v>0.5</c:v>
                </c:pt>
                <c:pt idx="1415">
                  <c:v>0.77777777777777779</c:v>
                </c:pt>
                <c:pt idx="1416">
                  <c:v>0.83333333333333337</c:v>
                </c:pt>
                <c:pt idx="1417">
                  <c:v>0.4</c:v>
                </c:pt>
                <c:pt idx="1418">
                  <c:v>0.5</c:v>
                </c:pt>
                <c:pt idx="1419">
                  <c:v>0.7</c:v>
                </c:pt>
                <c:pt idx="1420">
                  <c:v>1</c:v>
                </c:pt>
                <c:pt idx="1421">
                  <c:v>1.5</c:v>
                </c:pt>
                <c:pt idx="1422">
                  <c:v>1.25</c:v>
                </c:pt>
                <c:pt idx="1423">
                  <c:v>0.8</c:v>
                </c:pt>
                <c:pt idx="1424">
                  <c:v>1</c:v>
                </c:pt>
                <c:pt idx="1425">
                  <c:v>1.3333333333333333</c:v>
                </c:pt>
                <c:pt idx="1426">
                  <c:v>1</c:v>
                </c:pt>
                <c:pt idx="1427">
                  <c:v>2</c:v>
                </c:pt>
                <c:pt idx="1428">
                  <c:v>0.5</c:v>
                </c:pt>
                <c:pt idx="1429">
                  <c:v>1</c:v>
                </c:pt>
                <c:pt idx="1430">
                  <c:v>2.2727272727272729</c:v>
                </c:pt>
                <c:pt idx="1431">
                  <c:v>0.42857142857142855</c:v>
                </c:pt>
                <c:pt idx="1432">
                  <c:v>4</c:v>
                </c:pt>
                <c:pt idx="1433">
                  <c:v>0.5</c:v>
                </c:pt>
                <c:pt idx="1434">
                  <c:v>1</c:v>
                </c:pt>
                <c:pt idx="1435">
                  <c:v>0.66666666666666663</c:v>
                </c:pt>
                <c:pt idx="1436">
                  <c:v>2</c:v>
                </c:pt>
                <c:pt idx="1437">
                  <c:v>0.66666666666666663</c:v>
                </c:pt>
                <c:pt idx="1438">
                  <c:v>0.5</c:v>
                </c:pt>
                <c:pt idx="1439">
                  <c:v>1.6666666666666667</c:v>
                </c:pt>
                <c:pt idx="1440">
                  <c:v>0.5</c:v>
                </c:pt>
                <c:pt idx="1441">
                  <c:v>0.22222222222222221</c:v>
                </c:pt>
                <c:pt idx="1442">
                  <c:v>0.4</c:v>
                </c:pt>
                <c:pt idx="1443">
                  <c:v>1</c:v>
                </c:pt>
                <c:pt idx="1444">
                  <c:v>0.3</c:v>
                </c:pt>
                <c:pt idx="1445">
                  <c:v>0.5</c:v>
                </c:pt>
                <c:pt idx="1446">
                  <c:v>1</c:v>
                </c:pt>
                <c:pt idx="1447">
                  <c:v>1.7619047619047619</c:v>
                </c:pt>
                <c:pt idx="1448">
                  <c:v>0.25</c:v>
                </c:pt>
                <c:pt idx="1449">
                  <c:v>7</c:v>
                </c:pt>
                <c:pt idx="1450">
                  <c:v>1</c:v>
                </c:pt>
                <c:pt idx="1451">
                  <c:v>0.5</c:v>
                </c:pt>
                <c:pt idx="1452">
                  <c:v>0.33333333333333331</c:v>
                </c:pt>
                <c:pt idx="1453">
                  <c:v>2.5</c:v>
                </c:pt>
                <c:pt idx="1454">
                  <c:v>1</c:v>
                </c:pt>
                <c:pt idx="1455">
                  <c:v>2.5</c:v>
                </c:pt>
                <c:pt idx="1456">
                  <c:v>1</c:v>
                </c:pt>
                <c:pt idx="1457">
                  <c:v>0.5</c:v>
                </c:pt>
                <c:pt idx="1458">
                  <c:v>0.2857142857142857</c:v>
                </c:pt>
                <c:pt idx="1459">
                  <c:v>0.33333333333333331</c:v>
                </c:pt>
                <c:pt idx="1460">
                  <c:v>0.4</c:v>
                </c:pt>
                <c:pt idx="1461">
                  <c:v>0.6</c:v>
                </c:pt>
                <c:pt idx="1462">
                  <c:v>1</c:v>
                </c:pt>
                <c:pt idx="1463">
                  <c:v>2.6666666666666665</c:v>
                </c:pt>
                <c:pt idx="1464">
                  <c:v>0.4</c:v>
                </c:pt>
                <c:pt idx="1465">
                  <c:v>1.5</c:v>
                </c:pt>
                <c:pt idx="1466">
                  <c:v>2</c:v>
                </c:pt>
                <c:pt idx="1467">
                  <c:v>0.25</c:v>
                </c:pt>
                <c:pt idx="1468">
                  <c:v>0.5</c:v>
                </c:pt>
                <c:pt idx="1469">
                  <c:v>0.25</c:v>
                </c:pt>
                <c:pt idx="1470">
                  <c:v>1</c:v>
                </c:pt>
                <c:pt idx="1471">
                  <c:v>0.83333333333333337</c:v>
                </c:pt>
                <c:pt idx="1472">
                  <c:v>1</c:v>
                </c:pt>
                <c:pt idx="1473">
                  <c:v>0.66666666666666663</c:v>
                </c:pt>
                <c:pt idx="1474">
                  <c:v>1</c:v>
                </c:pt>
                <c:pt idx="1475">
                  <c:v>0.66666666666666663</c:v>
                </c:pt>
                <c:pt idx="1476">
                  <c:v>0.5</c:v>
                </c:pt>
                <c:pt idx="1477">
                  <c:v>0.66666666666666663</c:v>
                </c:pt>
                <c:pt idx="1478">
                  <c:v>1.25</c:v>
                </c:pt>
                <c:pt idx="1479">
                  <c:v>0.5</c:v>
                </c:pt>
                <c:pt idx="1480">
                  <c:v>0.5</c:v>
                </c:pt>
                <c:pt idx="1481">
                  <c:v>9</c:v>
                </c:pt>
                <c:pt idx="1482">
                  <c:v>0.8</c:v>
                </c:pt>
                <c:pt idx="1483">
                  <c:v>0.5</c:v>
                </c:pt>
                <c:pt idx="1484">
                  <c:v>1</c:v>
                </c:pt>
                <c:pt idx="1485">
                  <c:v>0.83333333333333337</c:v>
                </c:pt>
                <c:pt idx="1486">
                  <c:v>0.45454545454545453</c:v>
                </c:pt>
                <c:pt idx="1487">
                  <c:v>0.2</c:v>
                </c:pt>
                <c:pt idx="1488">
                  <c:v>2</c:v>
                </c:pt>
                <c:pt idx="1489">
                  <c:v>0.75</c:v>
                </c:pt>
                <c:pt idx="1490">
                  <c:v>0.33333333333333331</c:v>
                </c:pt>
                <c:pt idx="1491">
                  <c:v>1</c:v>
                </c:pt>
                <c:pt idx="1492">
                  <c:v>4.5</c:v>
                </c:pt>
                <c:pt idx="1493">
                  <c:v>2.3333333333333335</c:v>
                </c:pt>
                <c:pt idx="1494">
                  <c:v>2</c:v>
                </c:pt>
                <c:pt idx="1495">
                  <c:v>2</c:v>
                </c:pt>
                <c:pt idx="1496">
                  <c:v>0.5</c:v>
                </c:pt>
                <c:pt idx="1497">
                  <c:v>1</c:v>
                </c:pt>
                <c:pt idx="1498">
                  <c:v>0.66666666666666663</c:v>
                </c:pt>
                <c:pt idx="1499">
                  <c:v>0.66666666666666663</c:v>
                </c:pt>
                <c:pt idx="1500">
                  <c:v>1.25</c:v>
                </c:pt>
                <c:pt idx="1501">
                  <c:v>0.5</c:v>
                </c:pt>
                <c:pt idx="1502">
                  <c:v>2</c:v>
                </c:pt>
                <c:pt idx="1503">
                  <c:v>1.5</c:v>
                </c:pt>
                <c:pt idx="1504">
                  <c:v>1</c:v>
                </c:pt>
                <c:pt idx="1505">
                  <c:v>2</c:v>
                </c:pt>
                <c:pt idx="1506">
                  <c:v>13</c:v>
                </c:pt>
                <c:pt idx="1507">
                  <c:v>0.75</c:v>
                </c:pt>
                <c:pt idx="1508">
                  <c:v>2</c:v>
                </c:pt>
                <c:pt idx="1509">
                  <c:v>0.14285714285714285</c:v>
                </c:pt>
                <c:pt idx="1510">
                  <c:v>1.4</c:v>
                </c:pt>
                <c:pt idx="1511">
                  <c:v>0.43478260869565216</c:v>
                </c:pt>
                <c:pt idx="1512">
                  <c:v>1.6</c:v>
                </c:pt>
                <c:pt idx="1513">
                  <c:v>1</c:v>
                </c:pt>
                <c:pt idx="1514">
                  <c:v>0.66666666666666663</c:v>
                </c:pt>
                <c:pt idx="1515">
                  <c:v>1.2222222222222223</c:v>
                </c:pt>
                <c:pt idx="1516">
                  <c:v>1</c:v>
                </c:pt>
                <c:pt idx="1517">
                  <c:v>0.25</c:v>
                </c:pt>
                <c:pt idx="1518">
                  <c:v>0.14285714285714285</c:v>
                </c:pt>
                <c:pt idx="1519">
                  <c:v>1</c:v>
                </c:pt>
                <c:pt idx="1520">
                  <c:v>0.25</c:v>
                </c:pt>
                <c:pt idx="1521">
                  <c:v>0.41666666666666669</c:v>
                </c:pt>
                <c:pt idx="1522">
                  <c:v>1.0555555555555556</c:v>
                </c:pt>
                <c:pt idx="1523">
                  <c:v>2.5</c:v>
                </c:pt>
                <c:pt idx="1524">
                  <c:v>2.5</c:v>
                </c:pt>
                <c:pt idx="1525">
                  <c:v>0.5</c:v>
                </c:pt>
                <c:pt idx="1526">
                  <c:v>14</c:v>
                </c:pt>
                <c:pt idx="1527">
                  <c:v>0.5</c:v>
                </c:pt>
                <c:pt idx="1528">
                  <c:v>1</c:v>
                </c:pt>
                <c:pt idx="1529">
                  <c:v>0.14285714285714285</c:v>
                </c:pt>
                <c:pt idx="1530">
                  <c:v>0.66666666666666663</c:v>
                </c:pt>
                <c:pt idx="1531">
                  <c:v>0.54639175257731953</c:v>
                </c:pt>
                <c:pt idx="1532">
                  <c:v>2.25</c:v>
                </c:pt>
                <c:pt idx="1533">
                  <c:v>1.25</c:v>
                </c:pt>
                <c:pt idx="1534">
                  <c:v>0.2857142857142857</c:v>
                </c:pt>
                <c:pt idx="1535">
                  <c:v>0.375</c:v>
                </c:pt>
                <c:pt idx="1536">
                  <c:v>0.75</c:v>
                </c:pt>
                <c:pt idx="1537">
                  <c:v>1</c:v>
                </c:pt>
                <c:pt idx="1538">
                  <c:v>0.61538461538461542</c:v>
                </c:pt>
                <c:pt idx="1539">
                  <c:v>1</c:v>
                </c:pt>
                <c:pt idx="1540">
                  <c:v>1</c:v>
                </c:pt>
                <c:pt idx="1541">
                  <c:v>0.16666666666666666</c:v>
                </c:pt>
                <c:pt idx="1542">
                  <c:v>0.7142857142857143</c:v>
                </c:pt>
                <c:pt idx="1543">
                  <c:v>0.44444444444444442</c:v>
                </c:pt>
                <c:pt idx="1544">
                  <c:v>0.5</c:v>
                </c:pt>
                <c:pt idx="1545">
                  <c:v>3</c:v>
                </c:pt>
                <c:pt idx="1546">
                  <c:v>0.75</c:v>
                </c:pt>
                <c:pt idx="1547">
                  <c:v>0.14285714285714285</c:v>
                </c:pt>
                <c:pt idx="1548">
                  <c:v>0.5</c:v>
                </c:pt>
                <c:pt idx="1549">
                  <c:v>0.5</c:v>
                </c:pt>
                <c:pt idx="1550">
                  <c:v>0.33333333333333331</c:v>
                </c:pt>
                <c:pt idx="1551">
                  <c:v>2</c:v>
                </c:pt>
                <c:pt idx="1552">
                  <c:v>1</c:v>
                </c:pt>
                <c:pt idx="1553">
                  <c:v>0.14285714285714285</c:v>
                </c:pt>
                <c:pt idx="1554">
                  <c:v>0.75</c:v>
                </c:pt>
                <c:pt idx="1555">
                  <c:v>1</c:v>
                </c:pt>
                <c:pt idx="1556">
                  <c:v>0.2</c:v>
                </c:pt>
                <c:pt idx="1557">
                  <c:v>0.5</c:v>
                </c:pt>
                <c:pt idx="1558">
                  <c:v>0.66666666666666663</c:v>
                </c:pt>
                <c:pt idx="1559">
                  <c:v>0.5</c:v>
                </c:pt>
                <c:pt idx="1560">
                  <c:v>0.66666666666666663</c:v>
                </c:pt>
                <c:pt idx="1561">
                  <c:v>0.5</c:v>
                </c:pt>
                <c:pt idx="1562">
                  <c:v>1</c:v>
                </c:pt>
                <c:pt idx="1563">
                  <c:v>0.75</c:v>
                </c:pt>
                <c:pt idx="1564">
                  <c:v>0.5</c:v>
                </c:pt>
                <c:pt idx="1565">
                  <c:v>0.5</c:v>
                </c:pt>
                <c:pt idx="1566">
                  <c:v>1</c:v>
                </c:pt>
                <c:pt idx="1567">
                  <c:v>0.14285714285714285</c:v>
                </c:pt>
                <c:pt idx="1568">
                  <c:v>0.33333333333333331</c:v>
                </c:pt>
                <c:pt idx="1569">
                  <c:v>0.5</c:v>
                </c:pt>
                <c:pt idx="1570">
                  <c:v>0.8</c:v>
                </c:pt>
                <c:pt idx="1571">
                  <c:v>0.33333333333333331</c:v>
                </c:pt>
                <c:pt idx="1572">
                  <c:v>1</c:v>
                </c:pt>
                <c:pt idx="1573">
                  <c:v>1</c:v>
                </c:pt>
                <c:pt idx="1574">
                  <c:v>0.66666666666666663</c:v>
                </c:pt>
                <c:pt idx="1575">
                  <c:v>0.33333333333333331</c:v>
                </c:pt>
                <c:pt idx="1576">
                  <c:v>0.5</c:v>
                </c:pt>
                <c:pt idx="1577">
                  <c:v>0.5</c:v>
                </c:pt>
                <c:pt idx="1578">
                  <c:v>0.5</c:v>
                </c:pt>
                <c:pt idx="1579">
                  <c:v>1</c:v>
                </c:pt>
                <c:pt idx="1580">
                  <c:v>0.2857142857142857</c:v>
                </c:pt>
                <c:pt idx="1581">
                  <c:v>0.16666666666666666</c:v>
                </c:pt>
                <c:pt idx="1582">
                  <c:v>1</c:v>
                </c:pt>
                <c:pt idx="1583">
                  <c:v>1</c:v>
                </c:pt>
                <c:pt idx="1584">
                  <c:v>0.5</c:v>
                </c:pt>
                <c:pt idx="1585">
                  <c:v>0.66666666666666663</c:v>
                </c:pt>
                <c:pt idx="1586">
                  <c:v>0.5</c:v>
                </c:pt>
                <c:pt idx="1587">
                  <c:v>1</c:v>
                </c:pt>
                <c:pt idx="1588">
                  <c:v>0.5</c:v>
                </c:pt>
                <c:pt idx="1589">
                  <c:v>0.66666666666666663</c:v>
                </c:pt>
                <c:pt idx="1590">
                  <c:v>1</c:v>
                </c:pt>
                <c:pt idx="1591">
                  <c:v>0.25</c:v>
                </c:pt>
                <c:pt idx="1592">
                  <c:v>0.25</c:v>
                </c:pt>
                <c:pt idx="1593">
                  <c:v>0.5</c:v>
                </c:pt>
                <c:pt idx="1594">
                  <c:v>1</c:v>
                </c:pt>
                <c:pt idx="1595">
                  <c:v>0.2</c:v>
                </c:pt>
                <c:pt idx="1596">
                  <c:v>0.33333333333333331</c:v>
                </c:pt>
                <c:pt idx="1597">
                  <c:v>0.5</c:v>
                </c:pt>
                <c:pt idx="1598">
                  <c:v>1</c:v>
                </c:pt>
                <c:pt idx="1599">
                  <c:v>1</c:v>
                </c:pt>
                <c:pt idx="1600">
                  <c:v>1</c:v>
                </c:pt>
                <c:pt idx="1601">
                  <c:v>0.2</c:v>
                </c:pt>
                <c:pt idx="1602">
                  <c:v>0.5</c:v>
                </c:pt>
                <c:pt idx="1603">
                  <c:v>0.25</c:v>
                </c:pt>
                <c:pt idx="1604">
                  <c:v>0.25</c:v>
                </c:pt>
                <c:pt idx="1605">
                  <c:v>1.5</c:v>
                </c:pt>
                <c:pt idx="1606">
                  <c:v>1</c:v>
                </c:pt>
                <c:pt idx="1607">
                  <c:v>0.5</c:v>
                </c:pt>
                <c:pt idx="1608">
                  <c:v>0.33333333333333331</c:v>
                </c:pt>
                <c:pt idx="1609">
                  <c:v>1</c:v>
                </c:pt>
                <c:pt idx="1610">
                  <c:v>0.42857142857142855</c:v>
                </c:pt>
                <c:pt idx="1611">
                  <c:v>0.375</c:v>
                </c:pt>
                <c:pt idx="1612">
                  <c:v>1</c:v>
                </c:pt>
                <c:pt idx="1613">
                  <c:v>0.5</c:v>
                </c:pt>
                <c:pt idx="1614">
                  <c:v>0.4</c:v>
                </c:pt>
                <c:pt idx="1615">
                  <c:v>0.66666666666666663</c:v>
                </c:pt>
                <c:pt idx="1616">
                  <c:v>0.5</c:v>
                </c:pt>
                <c:pt idx="1617">
                  <c:v>0.5</c:v>
                </c:pt>
                <c:pt idx="1618">
                  <c:v>0.25</c:v>
                </c:pt>
                <c:pt idx="1619">
                  <c:v>0.5</c:v>
                </c:pt>
                <c:pt idx="1620">
                  <c:v>4.333333333333333</c:v>
                </c:pt>
                <c:pt idx="1621">
                  <c:v>0.74576271186440679</c:v>
                </c:pt>
                <c:pt idx="1622">
                  <c:v>26</c:v>
                </c:pt>
                <c:pt idx="1623">
                  <c:v>3.75</c:v>
                </c:pt>
                <c:pt idx="1624">
                  <c:v>11</c:v>
                </c:pt>
                <c:pt idx="1625">
                  <c:v>1</c:v>
                </c:pt>
                <c:pt idx="1626">
                  <c:v>24</c:v>
                </c:pt>
                <c:pt idx="1627">
                  <c:v>0.2</c:v>
                </c:pt>
                <c:pt idx="1628">
                  <c:v>16</c:v>
                </c:pt>
                <c:pt idx="1629">
                  <c:v>0.25</c:v>
                </c:pt>
                <c:pt idx="1630">
                  <c:v>9.4</c:v>
                </c:pt>
                <c:pt idx="1631">
                  <c:v>2.1851851851851851</c:v>
                </c:pt>
                <c:pt idx="1632">
                  <c:v>0.5</c:v>
                </c:pt>
                <c:pt idx="1633">
                  <c:v>1</c:v>
                </c:pt>
                <c:pt idx="1634">
                  <c:v>1.1666666666666667</c:v>
                </c:pt>
                <c:pt idx="1635">
                  <c:v>4</c:v>
                </c:pt>
                <c:pt idx="1636">
                  <c:v>1</c:v>
                </c:pt>
                <c:pt idx="1637">
                  <c:v>0.375</c:v>
                </c:pt>
                <c:pt idx="1638">
                  <c:v>0.5</c:v>
                </c:pt>
                <c:pt idx="1639">
                  <c:v>0.66666666666666663</c:v>
                </c:pt>
                <c:pt idx="1640">
                  <c:v>1</c:v>
                </c:pt>
                <c:pt idx="1641">
                  <c:v>1</c:v>
                </c:pt>
                <c:pt idx="1642">
                  <c:v>1</c:v>
                </c:pt>
                <c:pt idx="1643">
                  <c:v>1</c:v>
                </c:pt>
                <c:pt idx="1644">
                  <c:v>2</c:v>
                </c:pt>
                <c:pt idx="1645">
                  <c:v>0.2857142857142857</c:v>
                </c:pt>
                <c:pt idx="1646">
                  <c:v>1</c:v>
                </c:pt>
                <c:pt idx="1647">
                  <c:v>0.5</c:v>
                </c:pt>
                <c:pt idx="1648">
                  <c:v>1</c:v>
                </c:pt>
                <c:pt idx="1649">
                  <c:v>0.7142857142857143</c:v>
                </c:pt>
                <c:pt idx="1650">
                  <c:v>1</c:v>
                </c:pt>
                <c:pt idx="1651">
                  <c:v>3</c:v>
                </c:pt>
                <c:pt idx="1652">
                  <c:v>0.4</c:v>
                </c:pt>
                <c:pt idx="1653">
                  <c:v>0.2</c:v>
                </c:pt>
                <c:pt idx="1654">
                  <c:v>2</c:v>
                </c:pt>
                <c:pt idx="1655">
                  <c:v>1.5249999999999999</c:v>
                </c:pt>
                <c:pt idx="1656">
                  <c:v>0.5</c:v>
                </c:pt>
                <c:pt idx="1657">
                  <c:v>1</c:v>
                </c:pt>
                <c:pt idx="1658">
                  <c:v>0.6</c:v>
                </c:pt>
                <c:pt idx="1659">
                  <c:v>1.1000000000000001</c:v>
                </c:pt>
                <c:pt idx="1660">
                  <c:v>1</c:v>
                </c:pt>
                <c:pt idx="1661">
                  <c:v>2.2000000000000002</c:v>
                </c:pt>
                <c:pt idx="1662">
                  <c:v>1</c:v>
                </c:pt>
                <c:pt idx="1663">
                  <c:v>2</c:v>
                </c:pt>
                <c:pt idx="1664">
                  <c:v>2</c:v>
                </c:pt>
                <c:pt idx="1665">
                  <c:v>5</c:v>
                </c:pt>
                <c:pt idx="1666">
                  <c:v>1</c:v>
                </c:pt>
                <c:pt idx="1667">
                  <c:v>0.5</c:v>
                </c:pt>
                <c:pt idx="1668">
                  <c:v>0.66666666666666663</c:v>
                </c:pt>
                <c:pt idx="1669">
                  <c:v>1</c:v>
                </c:pt>
                <c:pt idx="1670">
                  <c:v>1</c:v>
                </c:pt>
                <c:pt idx="1671">
                  <c:v>1</c:v>
                </c:pt>
                <c:pt idx="1672">
                  <c:v>1</c:v>
                </c:pt>
                <c:pt idx="1673">
                  <c:v>1</c:v>
                </c:pt>
                <c:pt idx="1674">
                  <c:v>0.5</c:v>
                </c:pt>
                <c:pt idx="1675">
                  <c:v>1.1428571428571428</c:v>
                </c:pt>
                <c:pt idx="1676">
                  <c:v>0.33333333333333331</c:v>
                </c:pt>
                <c:pt idx="1677">
                  <c:v>0.375</c:v>
                </c:pt>
                <c:pt idx="1678">
                  <c:v>1</c:v>
                </c:pt>
                <c:pt idx="1679">
                  <c:v>1.5</c:v>
                </c:pt>
                <c:pt idx="1680">
                  <c:v>1.5</c:v>
                </c:pt>
                <c:pt idx="1681">
                  <c:v>6</c:v>
                </c:pt>
                <c:pt idx="1682">
                  <c:v>2</c:v>
                </c:pt>
                <c:pt idx="1683">
                  <c:v>0.5</c:v>
                </c:pt>
                <c:pt idx="1684">
                  <c:v>0.33333333333333331</c:v>
                </c:pt>
                <c:pt idx="1685">
                  <c:v>0.5</c:v>
                </c:pt>
                <c:pt idx="1686">
                  <c:v>2</c:v>
                </c:pt>
                <c:pt idx="1687">
                  <c:v>0.66666666666666663</c:v>
                </c:pt>
                <c:pt idx="1688">
                  <c:v>1</c:v>
                </c:pt>
                <c:pt idx="1689">
                  <c:v>1</c:v>
                </c:pt>
                <c:pt idx="1690">
                  <c:v>1</c:v>
                </c:pt>
                <c:pt idx="1691">
                  <c:v>0.66666666666666663</c:v>
                </c:pt>
                <c:pt idx="1692">
                  <c:v>0.5</c:v>
                </c:pt>
                <c:pt idx="1693">
                  <c:v>1</c:v>
                </c:pt>
                <c:pt idx="1694">
                  <c:v>0.75</c:v>
                </c:pt>
                <c:pt idx="1695">
                  <c:v>0.77777777777777779</c:v>
                </c:pt>
                <c:pt idx="1696">
                  <c:v>0.33333333333333331</c:v>
                </c:pt>
                <c:pt idx="1697">
                  <c:v>1</c:v>
                </c:pt>
                <c:pt idx="1698">
                  <c:v>2</c:v>
                </c:pt>
                <c:pt idx="1699">
                  <c:v>1</c:v>
                </c:pt>
                <c:pt idx="1700">
                  <c:v>3</c:v>
                </c:pt>
                <c:pt idx="1701">
                  <c:v>0.5</c:v>
                </c:pt>
                <c:pt idx="1702">
                  <c:v>0.94444444444444442</c:v>
                </c:pt>
                <c:pt idx="1703">
                  <c:v>1.5</c:v>
                </c:pt>
                <c:pt idx="1704">
                  <c:v>1</c:v>
                </c:pt>
                <c:pt idx="1705">
                  <c:v>0.6</c:v>
                </c:pt>
                <c:pt idx="1706">
                  <c:v>1</c:v>
                </c:pt>
                <c:pt idx="1707">
                  <c:v>1</c:v>
                </c:pt>
                <c:pt idx="1708">
                  <c:v>1</c:v>
                </c:pt>
                <c:pt idx="1709">
                  <c:v>1</c:v>
                </c:pt>
                <c:pt idx="1710">
                  <c:v>3</c:v>
                </c:pt>
                <c:pt idx="1711">
                  <c:v>1</c:v>
                </c:pt>
                <c:pt idx="1712">
                  <c:v>0.46153846153846156</c:v>
                </c:pt>
                <c:pt idx="1713">
                  <c:v>1</c:v>
                </c:pt>
                <c:pt idx="1714">
                  <c:v>0.33333333333333331</c:v>
                </c:pt>
                <c:pt idx="1715">
                  <c:v>1</c:v>
                </c:pt>
                <c:pt idx="1716">
                  <c:v>0.33333333333333331</c:v>
                </c:pt>
                <c:pt idx="1717">
                  <c:v>0.3</c:v>
                </c:pt>
                <c:pt idx="1718">
                  <c:v>1</c:v>
                </c:pt>
                <c:pt idx="1719">
                  <c:v>1</c:v>
                </c:pt>
                <c:pt idx="1720">
                  <c:v>0.5</c:v>
                </c:pt>
                <c:pt idx="1721">
                  <c:v>0.66666666666666663</c:v>
                </c:pt>
                <c:pt idx="1722">
                  <c:v>2</c:v>
                </c:pt>
                <c:pt idx="1723">
                  <c:v>1.5</c:v>
                </c:pt>
                <c:pt idx="1724">
                  <c:v>0.5</c:v>
                </c:pt>
                <c:pt idx="1725">
                  <c:v>1</c:v>
                </c:pt>
                <c:pt idx="1726">
                  <c:v>2</c:v>
                </c:pt>
                <c:pt idx="1727">
                  <c:v>0.66666666666666663</c:v>
                </c:pt>
                <c:pt idx="1728">
                  <c:v>1.5</c:v>
                </c:pt>
                <c:pt idx="1729">
                  <c:v>1</c:v>
                </c:pt>
                <c:pt idx="1730">
                  <c:v>1</c:v>
                </c:pt>
                <c:pt idx="1731">
                  <c:v>1</c:v>
                </c:pt>
                <c:pt idx="1732">
                  <c:v>1</c:v>
                </c:pt>
                <c:pt idx="1733">
                  <c:v>1</c:v>
                </c:pt>
                <c:pt idx="1734">
                  <c:v>0.16666666666666666</c:v>
                </c:pt>
                <c:pt idx="1735">
                  <c:v>0.33333333333333331</c:v>
                </c:pt>
                <c:pt idx="1736">
                  <c:v>1</c:v>
                </c:pt>
                <c:pt idx="1737">
                  <c:v>1.6666666666666667</c:v>
                </c:pt>
                <c:pt idx="1738">
                  <c:v>0.5</c:v>
                </c:pt>
                <c:pt idx="1739">
                  <c:v>2</c:v>
                </c:pt>
                <c:pt idx="1740">
                  <c:v>0.66666666666666663</c:v>
                </c:pt>
                <c:pt idx="1741">
                  <c:v>3</c:v>
                </c:pt>
                <c:pt idx="1742">
                  <c:v>1</c:v>
                </c:pt>
                <c:pt idx="1743">
                  <c:v>0.66666666666666663</c:v>
                </c:pt>
                <c:pt idx="1744">
                  <c:v>2</c:v>
                </c:pt>
                <c:pt idx="1745">
                  <c:v>3</c:v>
                </c:pt>
                <c:pt idx="1746">
                  <c:v>0.5</c:v>
                </c:pt>
                <c:pt idx="1747">
                  <c:v>0.66666666666666663</c:v>
                </c:pt>
                <c:pt idx="1748">
                  <c:v>2</c:v>
                </c:pt>
                <c:pt idx="1749">
                  <c:v>1.5</c:v>
                </c:pt>
                <c:pt idx="1750">
                  <c:v>1</c:v>
                </c:pt>
                <c:pt idx="1751">
                  <c:v>6</c:v>
                </c:pt>
                <c:pt idx="1752">
                  <c:v>0.33333333333333331</c:v>
                </c:pt>
                <c:pt idx="1753">
                  <c:v>1</c:v>
                </c:pt>
                <c:pt idx="1754">
                  <c:v>2</c:v>
                </c:pt>
                <c:pt idx="1755">
                  <c:v>0.5</c:v>
                </c:pt>
                <c:pt idx="1756">
                  <c:v>1.5</c:v>
                </c:pt>
                <c:pt idx="1757">
                  <c:v>1</c:v>
                </c:pt>
                <c:pt idx="1758">
                  <c:v>1</c:v>
                </c:pt>
                <c:pt idx="1759">
                  <c:v>0.2857142857142857</c:v>
                </c:pt>
                <c:pt idx="1760">
                  <c:v>0.25</c:v>
                </c:pt>
                <c:pt idx="1761">
                  <c:v>0.5</c:v>
                </c:pt>
                <c:pt idx="1762">
                  <c:v>2.5</c:v>
                </c:pt>
                <c:pt idx="1763">
                  <c:v>2</c:v>
                </c:pt>
                <c:pt idx="1764">
                  <c:v>0.66666666666666663</c:v>
                </c:pt>
                <c:pt idx="1765">
                  <c:v>1.75</c:v>
                </c:pt>
                <c:pt idx="1766">
                  <c:v>0.5</c:v>
                </c:pt>
                <c:pt idx="1767">
                  <c:v>0.55555555555555558</c:v>
                </c:pt>
                <c:pt idx="1768">
                  <c:v>1</c:v>
                </c:pt>
                <c:pt idx="1769">
                  <c:v>0.5</c:v>
                </c:pt>
                <c:pt idx="1770">
                  <c:v>2</c:v>
                </c:pt>
                <c:pt idx="1771">
                  <c:v>2.5</c:v>
                </c:pt>
                <c:pt idx="1772">
                  <c:v>0.66666666666666663</c:v>
                </c:pt>
                <c:pt idx="1773">
                  <c:v>0.66666666666666663</c:v>
                </c:pt>
                <c:pt idx="1774">
                  <c:v>1</c:v>
                </c:pt>
                <c:pt idx="1775">
                  <c:v>0.5</c:v>
                </c:pt>
                <c:pt idx="1776">
                  <c:v>0.46153846153846156</c:v>
                </c:pt>
                <c:pt idx="1777">
                  <c:v>0.33333333333333331</c:v>
                </c:pt>
                <c:pt idx="1778">
                  <c:v>0.66666666666666663</c:v>
                </c:pt>
                <c:pt idx="1779">
                  <c:v>0.55555555555555558</c:v>
                </c:pt>
                <c:pt idx="1780">
                  <c:v>2</c:v>
                </c:pt>
                <c:pt idx="1781">
                  <c:v>0.5</c:v>
                </c:pt>
                <c:pt idx="1782">
                  <c:v>1</c:v>
                </c:pt>
                <c:pt idx="1783">
                  <c:v>0.63157894736842102</c:v>
                </c:pt>
                <c:pt idx="1784">
                  <c:v>0.66666666666666663</c:v>
                </c:pt>
                <c:pt idx="1785">
                  <c:v>0.42857142857142855</c:v>
                </c:pt>
                <c:pt idx="1786">
                  <c:v>4</c:v>
                </c:pt>
                <c:pt idx="1787">
                  <c:v>0.4</c:v>
                </c:pt>
                <c:pt idx="1788">
                  <c:v>3</c:v>
                </c:pt>
                <c:pt idx="1789">
                  <c:v>2</c:v>
                </c:pt>
                <c:pt idx="1790">
                  <c:v>0.33333333333333331</c:v>
                </c:pt>
                <c:pt idx="1791">
                  <c:v>1.75</c:v>
                </c:pt>
                <c:pt idx="1792">
                  <c:v>4</c:v>
                </c:pt>
                <c:pt idx="1793">
                  <c:v>1</c:v>
                </c:pt>
                <c:pt idx="1794">
                  <c:v>2</c:v>
                </c:pt>
                <c:pt idx="1795">
                  <c:v>3</c:v>
                </c:pt>
                <c:pt idx="1796">
                  <c:v>1</c:v>
                </c:pt>
                <c:pt idx="1797">
                  <c:v>0.5</c:v>
                </c:pt>
                <c:pt idx="1798">
                  <c:v>0.625</c:v>
                </c:pt>
                <c:pt idx="1799">
                  <c:v>2</c:v>
                </c:pt>
                <c:pt idx="1800">
                  <c:v>0.33333333333333331</c:v>
                </c:pt>
                <c:pt idx="1801">
                  <c:v>2</c:v>
                </c:pt>
                <c:pt idx="1802">
                  <c:v>0.375</c:v>
                </c:pt>
                <c:pt idx="1803">
                  <c:v>3</c:v>
                </c:pt>
                <c:pt idx="1804">
                  <c:v>1</c:v>
                </c:pt>
                <c:pt idx="1805">
                  <c:v>0.25</c:v>
                </c:pt>
                <c:pt idx="1806">
                  <c:v>0.5</c:v>
                </c:pt>
                <c:pt idx="1807">
                  <c:v>1.3333333333333333</c:v>
                </c:pt>
                <c:pt idx="1808">
                  <c:v>1</c:v>
                </c:pt>
                <c:pt idx="1809">
                  <c:v>0.5</c:v>
                </c:pt>
                <c:pt idx="1810">
                  <c:v>1</c:v>
                </c:pt>
                <c:pt idx="1811">
                  <c:v>2</c:v>
                </c:pt>
                <c:pt idx="1812">
                  <c:v>1</c:v>
                </c:pt>
                <c:pt idx="1813">
                  <c:v>2</c:v>
                </c:pt>
                <c:pt idx="1814">
                  <c:v>7</c:v>
                </c:pt>
                <c:pt idx="1815">
                  <c:v>1</c:v>
                </c:pt>
                <c:pt idx="1816">
                  <c:v>1</c:v>
                </c:pt>
                <c:pt idx="1817">
                  <c:v>1.6666666666666667</c:v>
                </c:pt>
                <c:pt idx="1818">
                  <c:v>0.66666666666666663</c:v>
                </c:pt>
                <c:pt idx="1819">
                  <c:v>0.33333333333333331</c:v>
                </c:pt>
                <c:pt idx="1820">
                  <c:v>0.5</c:v>
                </c:pt>
                <c:pt idx="1821">
                  <c:v>3.5</c:v>
                </c:pt>
                <c:pt idx="1822">
                  <c:v>2</c:v>
                </c:pt>
                <c:pt idx="1823">
                  <c:v>1</c:v>
                </c:pt>
                <c:pt idx="1824">
                  <c:v>1</c:v>
                </c:pt>
                <c:pt idx="1825">
                  <c:v>1</c:v>
                </c:pt>
                <c:pt idx="1826">
                  <c:v>2</c:v>
                </c:pt>
                <c:pt idx="1827">
                  <c:v>0.66666666666666663</c:v>
                </c:pt>
                <c:pt idx="1828">
                  <c:v>1</c:v>
                </c:pt>
                <c:pt idx="1829">
                  <c:v>0.33333333333333331</c:v>
                </c:pt>
                <c:pt idx="1830">
                  <c:v>0.75</c:v>
                </c:pt>
                <c:pt idx="1831">
                  <c:v>3</c:v>
                </c:pt>
                <c:pt idx="1832">
                  <c:v>1</c:v>
                </c:pt>
                <c:pt idx="1833">
                  <c:v>1</c:v>
                </c:pt>
                <c:pt idx="1834">
                  <c:v>1</c:v>
                </c:pt>
                <c:pt idx="1835">
                  <c:v>5.5</c:v>
                </c:pt>
                <c:pt idx="1836">
                  <c:v>4</c:v>
                </c:pt>
                <c:pt idx="1837">
                  <c:v>1</c:v>
                </c:pt>
                <c:pt idx="1838">
                  <c:v>2</c:v>
                </c:pt>
                <c:pt idx="1839">
                  <c:v>8.3333333333333329E-2</c:v>
                </c:pt>
                <c:pt idx="1840">
                  <c:v>0.8</c:v>
                </c:pt>
                <c:pt idx="1841">
                  <c:v>0.5</c:v>
                </c:pt>
                <c:pt idx="1842">
                  <c:v>2</c:v>
                </c:pt>
                <c:pt idx="1843">
                  <c:v>1</c:v>
                </c:pt>
                <c:pt idx="1844">
                  <c:v>4</c:v>
                </c:pt>
                <c:pt idx="1845">
                  <c:v>0.33333333333333331</c:v>
                </c:pt>
                <c:pt idx="1846">
                  <c:v>0.33333333333333331</c:v>
                </c:pt>
                <c:pt idx="1847">
                  <c:v>1</c:v>
                </c:pt>
                <c:pt idx="1848">
                  <c:v>0.36363636363636365</c:v>
                </c:pt>
                <c:pt idx="1849">
                  <c:v>3</c:v>
                </c:pt>
                <c:pt idx="1850">
                  <c:v>0.375</c:v>
                </c:pt>
                <c:pt idx="1851">
                  <c:v>3</c:v>
                </c:pt>
                <c:pt idx="1852">
                  <c:v>0.35294117647058826</c:v>
                </c:pt>
                <c:pt idx="1853">
                  <c:v>1</c:v>
                </c:pt>
                <c:pt idx="1854">
                  <c:v>10</c:v>
                </c:pt>
                <c:pt idx="1855">
                  <c:v>0.25</c:v>
                </c:pt>
                <c:pt idx="1856">
                  <c:v>1.5</c:v>
                </c:pt>
                <c:pt idx="1857">
                  <c:v>3</c:v>
                </c:pt>
                <c:pt idx="1858">
                  <c:v>1</c:v>
                </c:pt>
                <c:pt idx="1859">
                  <c:v>1</c:v>
                </c:pt>
                <c:pt idx="1860">
                  <c:v>1.2</c:v>
                </c:pt>
                <c:pt idx="1861">
                  <c:v>1</c:v>
                </c:pt>
                <c:pt idx="1862">
                  <c:v>0.5</c:v>
                </c:pt>
                <c:pt idx="1863">
                  <c:v>1</c:v>
                </c:pt>
                <c:pt idx="1864">
                  <c:v>1</c:v>
                </c:pt>
                <c:pt idx="1865">
                  <c:v>1</c:v>
                </c:pt>
                <c:pt idx="1866">
                  <c:v>1.5</c:v>
                </c:pt>
                <c:pt idx="1867">
                  <c:v>3.3333333333333335</c:v>
                </c:pt>
                <c:pt idx="1868">
                  <c:v>2.5</c:v>
                </c:pt>
                <c:pt idx="1869">
                  <c:v>1</c:v>
                </c:pt>
                <c:pt idx="1870">
                  <c:v>0.86274509803921573</c:v>
                </c:pt>
                <c:pt idx="1871">
                  <c:v>2</c:v>
                </c:pt>
                <c:pt idx="1872">
                  <c:v>1</c:v>
                </c:pt>
                <c:pt idx="1873">
                  <c:v>0.66666666666666663</c:v>
                </c:pt>
                <c:pt idx="1874">
                  <c:v>1</c:v>
                </c:pt>
                <c:pt idx="1875">
                  <c:v>1</c:v>
                </c:pt>
                <c:pt idx="1876">
                  <c:v>5</c:v>
                </c:pt>
                <c:pt idx="1877">
                  <c:v>1</c:v>
                </c:pt>
                <c:pt idx="1878">
                  <c:v>1.1428571428571428</c:v>
                </c:pt>
                <c:pt idx="1879">
                  <c:v>0.5</c:v>
                </c:pt>
                <c:pt idx="1880">
                  <c:v>1.6666666666666667</c:v>
                </c:pt>
                <c:pt idx="1881">
                  <c:v>0.72727272727272729</c:v>
                </c:pt>
                <c:pt idx="1882">
                  <c:v>3</c:v>
                </c:pt>
                <c:pt idx="1883">
                  <c:v>1.5</c:v>
                </c:pt>
                <c:pt idx="1884">
                  <c:v>2</c:v>
                </c:pt>
                <c:pt idx="1885">
                  <c:v>1</c:v>
                </c:pt>
                <c:pt idx="1886">
                  <c:v>0.5</c:v>
                </c:pt>
                <c:pt idx="1887">
                  <c:v>4</c:v>
                </c:pt>
                <c:pt idx="1888">
                  <c:v>2</c:v>
                </c:pt>
                <c:pt idx="1889">
                  <c:v>1.6666666666666667</c:v>
                </c:pt>
                <c:pt idx="1890">
                  <c:v>2</c:v>
                </c:pt>
                <c:pt idx="1891">
                  <c:v>1.5</c:v>
                </c:pt>
                <c:pt idx="1892">
                  <c:v>0.33333333333333331</c:v>
                </c:pt>
                <c:pt idx="1893">
                  <c:v>0.33333333333333331</c:v>
                </c:pt>
                <c:pt idx="1894">
                  <c:v>2.3333333333333335</c:v>
                </c:pt>
                <c:pt idx="1895">
                  <c:v>2</c:v>
                </c:pt>
                <c:pt idx="1896">
                  <c:v>2.5</c:v>
                </c:pt>
                <c:pt idx="1897">
                  <c:v>1.4285714285714286</c:v>
                </c:pt>
                <c:pt idx="1898">
                  <c:v>1</c:v>
                </c:pt>
                <c:pt idx="1899">
                  <c:v>1.5</c:v>
                </c:pt>
                <c:pt idx="1900">
                  <c:v>4</c:v>
                </c:pt>
                <c:pt idx="1901">
                  <c:v>1</c:v>
                </c:pt>
                <c:pt idx="1902">
                  <c:v>2.5</c:v>
                </c:pt>
                <c:pt idx="1903">
                  <c:v>3</c:v>
                </c:pt>
                <c:pt idx="1904">
                  <c:v>7</c:v>
                </c:pt>
                <c:pt idx="1905">
                  <c:v>2</c:v>
                </c:pt>
                <c:pt idx="1906">
                  <c:v>0.4</c:v>
                </c:pt>
                <c:pt idx="1907">
                  <c:v>0.63636363636363635</c:v>
                </c:pt>
                <c:pt idx="1908">
                  <c:v>0.44444444444444442</c:v>
                </c:pt>
                <c:pt idx="1909">
                  <c:v>1</c:v>
                </c:pt>
                <c:pt idx="1910">
                  <c:v>0.66666666666666663</c:v>
                </c:pt>
                <c:pt idx="1911">
                  <c:v>0.55555555555555558</c:v>
                </c:pt>
                <c:pt idx="1912">
                  <c:v>1.75</c:v>
                </c:pt>
                <c:pt idx="1913">
                  <c:v>1.6666666666666667</c:v>
                </c:pt>
                <c:pt idx="1914">
                  <c:v>1</c:v>
                </c:pt>
                <c:pt idx="1915">
                  <c:v>0.5</c:v>
                </c:pt>
                <c:pt idx="1916">
                  <c:v>0.5</c:v>
                </c:pt>
                <c:pt idx="1917">
                  <c:v>1</c:v>
                </c:pt>
                <c:pt idx="1918">
                  <c:v>1</c:v>
                </c:pt>
                <c:pt idx="1919">
                  <c:v>1</c:v>
                </c:pt>
                <c:pt idx="1920">
                  <c:v>0.83333333333333337</c:v>
                </c:pt>
                <c:pt idx="1921">
                  <c:v>1</c:v>
                </c:pt>
                <c:pt idx="1922">
                  <c:v>1.5</c:v>
                </c:pt>
                <c:pt idx="1923">
                  <c:v>1</c:v>
                </c:pt>
                <c:pt idx="1924">
                  <c:v>0.66666666666666663</c:v>
                </c:pt>
                <c:pt idx="1925">
                  <c:v>0.5</c:v>
                </c:pt>
                <c:pt idx="1926">
                  <c:v>0.33333333333333331</c:v>
                </c:pt>
                <c:pt idx="1927">
                  <c:v>0.55555555555555558</c:v>
                </c:pt>
                <c:pt idx="1928">
                  <c:v>1</c:v>
                </c:pt>
                <c:pt idx="1929">
                  <c:v>1</c:v>
                </c:pt>
                <c:pt idx="1930">
                  <c:v>1</c:v>
                </c:pt>
                <c:pt idx="1931">
                  <c:v>0.16666666666666666</c:v>
                </c:pt>
                <c:pt idx="1932">
                  <c:v>1</c:v>
                </c:pt>
                <c:pt idx="1933">
                  <c:v>1</c:v>
                </c:pt>
                <c:pt idx="1934">
                  <c:v>0.75</c:v>
                </c:pt>
                <c:pt idx="1935">
                  <c:v>1.25</c:v>
                </c:pt>
                <c:pt idx="1936">
                  <c:v>0.38461538461538464</c:v>
                </c:pt>
                <c:pt idx="1937">
                  <c:v>0.2857142857142857</c:v>
                </c:pt>
                <c:pt idx="1938">
                  <c:v>2</c:v>
                </c:pt>
                <c:pt idx="1939">
                  <c:v>1</c:v>
                </c:pt>
                <c:pt idx="1940">
                  <c:v>0.33333333333333331</c:v>
                </c:pt>
                <c:pt idx="1941">
                  <c:v>0.5</c:v>
                </c:pt>
                <c:pt idx="1942">
                  <c:v>1.3333333333333333</c:v>
                </c:pt>
                <c:pt idx="1943">
                  <c:v>1</c:v>
                </c:pt>
                <c:pt idx="1944">
                  <c:v>4</c:v>
                </c:pt>
                <c:pt idx="1945">
                  <c:v>3</c:v>
                </c:pt>
                <c:pt idx="1946">
                  <c:v>1</c:v>
                </c:pt>
                <c:pt idx="1947">
                  <c:v>2.5</c:v>
                </c:pt>
                <c:pt idx="1948">
                  <c:v>2.3333333333333335</c:v>
                </c:pt>
                <c:pt idx="1949">
                  <c:v>2</c:v>
                </c:pt>
                <c:pt idx="1950">
                  <c:v>1</c:v>
                </c:pt>
                <c:pt idx="1951">
                  <c:v>1.5</c:v>
                </c:pt>
                <c:pt idx="1952">
                  <c:v>1</c:v>
                </c:pt>
                <c:pt idx="1953">
                  <c:v>0.33333333333333331</c:v>
                </c:pt>
                <c:pt idx="1954">
                  <c:v>7</c:v>
                </c:pt>
                <c:pt idx="1955">
                  <c:v>2</c:v>
                </c:pt>
                <c:pt idx="1956">
                  <c:v>1</c:v>
                </c:pt>
                <c:pt idx="1957">
                  <c:v>3</c:v>
                </c:pt>
                <c:pt idx="1958">
                  <c:v>1.3333333333333333</c:v>
                </c:pt>
                <c:pt idx="1959">
                  <c:v>0.5</c:v>
                </c:pt>
                <c:pt idx="1960">
                  <c:v>0.5</c:v>
                </c:pt>
                <c:pt idx="1961">
                  <c:v>3.25</c:v>
                </c:pt>
                <c:pt idx="1962">
                  <c:v>0.33333333333333331</c:v>
                </c:pt>
                <c:pt idx="1963">
                  <c:v>0.83333333333333337</c:v>
                </c:pt>
                <c:pt idx="1964">
                  <c:v>4</c:v>
                </c:pt>
                <c:pt idx="1965">
                  <c:v>2</c:v>
                </c:pt>
                <c:pt idx="1966">
                  <c:v>1</c:v>
                </c:pt>
                <c:pt idx="1967">
                  <c:v>0.5</c:v>
                </c:pt>
                <c:pt idx="1968">
                  <c:v>0.5</c:v>
                </c:pt>
                <c:pt idx="1969">
                  <c:v>1</c:v>
                </c:pt>
                <c:pt idx="1970">
                  <c:v>1</c:v>
                </c:pt>
                <c:pt idx="1971">
                  <c:v>2.5</c:v>
                </c:pt>
                <c:pt idx="1972">
                  <c:v>1</c:v>
                </c:pt>
                <c:pt idx="1973">
                  <c:v>1</c:v>
                </c:pt>
                <c:pt idx="1974">
                  <c:v>1</c:v>
                </c:pt>
                <c:pt idx="1975">
                  <c:v>0.30769230769230771</c:v>
                </c:pt>
                <c:pt idx="1976">
                  <c:v>0.43478260869565216</c:v>
                </c:pt>
                <c:pt idx="1977">
                  <c:v>1</c:v>
                </c:pt>
                <c:pt idx="1978">
                  <c:v>2</c:v>
                </c:pt>
                <c:pt idx="1979">
                  <c:v>0.5</c:v>
                </c:pt>
                <c:pt idx="1980">
                  <c:v>0.33333333333333331</c:v>
                </c:pt>
                <c:pt idx="1981">
                  <c:v>0.66666666666666663</c:v>
                </c:pt>
                <c:pt idx="1982">
                  <c:v>1</c:v>
                </c:pt>
                <c:pt idx="1983">
                  <c:v>0.5</c:v>
                </c:pt>
                <c:pt idx="1984">
                  <c:v>1</c:v>
                </c:pt>
                <c:pt idx="1985">
                  <c:v>7</c:v>
                </c:pt>
                <c:pt idx="1986">
                  <c:v>1</c:v>
                </c:pt>
                <c:pt idx="1987">
                  <c:v>1.2727272727272727</c:v>
                </c:pt>
                <c:pt idx="1988">
                  <c:v>2</c:v>
                </c:pt>
                <c:pt idx="1989">
                  <c:v>0.66666666666666663</c:v>
                </c:pt>
                <c:pt idx="1990">
                  <c:v>0.66666666666666663</c:v>
                </c:pt>
                <c:pt idx="1991">
                  <c:v>0.5</c:v>
                </c:pt>
                <c:pt idx="1992">
                  <c:v>1</c:v>
                </c:pt>
                <c:pt idx="1993">
                  <c:v>0.5</c:v>
                </c:pt>
                <c:pt idx="1994">
                  <c:v>0.33333333333333331</c:v>
                </c:pt>
                <c:pt idx="1995">
                  <c:v>0.5</c:v>
                </c:pt>
                <c:pt idx="1996">
                  <c:v>2</c:v>
                </c:pt>
                <c:pt idx="1997">
                  <c:v>1</c:v>
                </c:pt>
                <c:pt idx="1998">
                  <c:v>0.35714285714285715</c:v>
                </c:pt>
                <c:pt idx="1999">
                  <c:v>0.8</c:v>
                </c:pt>
                <c:pt idx="2000">
                  <c:v>1.2857142857142858</c:v>
                </c:pt>
                <c:pt idx="2001">
                  <c:v>1.25</c:v>
                </c:pt>
                <c:pt idx="2002">
                  <c:v>1</c:v>
                </c:pt>
                <c:pt idx="2003">
                  <c:v>1</c:v>
                </c:pt>
                <c:pt idx="2004">
                  <c:v>0.5</c:v>
                </c:pt>
                <c:pt idx="2005">
                  <c:v>0.5</c:v>
                </c:pt>
                <c:pt idx="2006">
                  <c:v>6</c:v>
                </c:pt>
                <c:pt idx="2007">
                  <c:v>0.6</c:v>
                </c:pt>
                <c:pt idx="2008">
                  <c:v>1.4</c:v>
                </c:pt>
                <c:pt idx="2009">
                  <c:v>1</c:v>
                </c:pt>
                <c:pt idx="2010">
                  <c:v>2</c:v>
                </c:pt>
                <c:pt idx="2011">
                  <c:v>2</c:v>
                </c:pt>
                <c:pt idx="2012">
                  <c:v>6</c:v>
                </c:pt>
                <c:pt idx="2013">
                  <c:v>2</c:v>
                </c:pt>
                <c:pt idx="2014">
                  <c:v>4</c:v>
                </c:pt>
                <c:pt idx="2015">
                  <c:v>2</c:v>
                </c:pt>
                <c:pt idx="2016">
                  <c:v>2</c:v>
                </c:pt>
                <c:pt idx="2017">
                  <c:v>1</c:v>
                </c:pt>
                <c:pt idx="2018">
                  <c:v>0.5</c:v>
                </c:pt>
                <c:pt idx="2019">
                  <c:v>2</c:v>
                </c:pt>
                <c:pt idx="2020">
                  <c:v>6</c:v>
                </c:pt>
                <c:pt idx="2021">
                  <c:v>0.5</c:v>
                </c:pt>
                <c:pt idx="2022">
                  <c:v>0.2857142857142857</c:v>
                </c:pt>
                <c:pt idx="2023">
                  <c:v>0.8125</c:v>
                </c:pt>
                <c:pt idx="2024">
                  <c:v>9</c:v>
                </c:pt>
                <c:pt idx="2025">
                  <c:v>0.66666666666666663</c:v>
                </c:pt>
                <c:pt idx="2026">
                  <c:v>0.625</c:v>
                </c:pt>
                <c:pt idx="2027">
                  <c:v>2</c:v>
                </c:pt>
                <c:pt idx="2028">
                  <c:v>1.1666666666666667</c:v>
                </c:pt>
                <c:pt idx="2029">
                  <c:v>0.33333333333333331</c:v>
                </c:pt>
                <c:pt idx="2030">
                  <c:v>1</c:v>
                </c:pt>
                <c:pt idx="2031">
                  <c:v>0.5</c:v>
                </c:pt>
                <c:pt idx="2032">
                  <c:v>0.5</c:v>
                </c:pt>
                <c:pt idx="2033">
                  <c:v>0.66666666666666663</c:v>
                </c:pt>
                <c:pt idx="2034">
                  <c:v>0.33333333333333331</c:v>
                </c:pt>
                <c:pt idx="2035">
                  <c:v>0.4</c:v>
                </c:pt>
                <c:pt idx="2036">
                  <c:v>0.5</c:v>
                </c:pt>
                <c:pt idx="2037">
                  <c:v>4</c:v>
                </c:pt>
                <c:pt idx="2038">
                  <c:v>0.5</c:v>
                </c:pt>
                <c:pt idx="2039">
                  <c:v>0.33333333333333331</c:v>
                </c:pt>
                <c:pt idx="2040">
                  <c:v>1</c:v>
                </c:pt>
                <c:pt idx="2041">
                  <c:v>0.33333333333333331</c:v>
                </c:pt>
                <c:pt idx="2042">
                  <c:v>1</c:v>
                </c:pt>
                <c:pt idx="2043">
                  <c:v>1</c:v>
                </c:pt>
                <c:pt idx="2044">
                  <c:v>1</c:v>
                </c:pt>
                <c:pt idx="2045">
                  <c:v>1</c:v>
                </c:pt>
                <c:pt idx="2046">
                  <c:v>1</c:v>
                </c:pt>
                <c:pt idx="2047">
                  <c:v>1</c:v>
                </c:pt>
                <c:pt idx="2048">
                  <c:v>3.1428571428571428</c:v>
                </c:pt>
                <c:pt idx="2049">
                  <c:v>5</c:v>
                </c:pt>
                <c:pt idx="2050">
                  <c:v>5.5</c:v>
                </c:pt>
                <c:pt idx="2051">
                  <c:v>1</c:v>
                </c:pt>
                <c:pt idx="2052">
                  <c:v>1</c:v>
                </c:pt>
                <c:pt idx="2053">
                  <c:v>9</c:v>
                </c:pt>
                <c:pt idx="2054">
                  <c:v>1</c:v>
                </c:pt>
                <c:pt idx="2055">
                  <c:v>4.333333333333333</c:v>
                </c:pt>
                <c:pt idx="2056">
                  <c:v>16</c:v>
                </c:pt>
                <c:pt idx="2057">
                  <c:v>2</c:v>
                </c:pt>
                <c:pt idx="2058">
                  <c:v>1</c:v>
                </c:pt>
                <c:pt idx="2059">
                  <c:v>1.3333333333333333</c:v>
                </c:pt>
                <c:pt idx="2060">
                  <c:v>1</c:v>
                </c:pt>
                <c:pt idx="2061">
                  <c:v>1</c:v>
                </c:pt>
                <c:pt idx="2062">
                  <c:v>0.83333333333333337</c:v>
                </c:pt>
                <c:pt idx="2063">
                  <c:v>3</c:v>
                </c:pt>
                <c:pt idx="2064">
                  <c:v>5</c:v>
                </c:pt>
                <c:pt idx="2065">
                  <c:v>23</c:v>
                </c:pt>
                <c:pt idx="2066">
                  <c:v>1.5</c:v>
                </c:pt>
                <c:pt idx="2067">
                  <c:v>1.5</c:v>
                </c:pt>
                <c:pt idx="2068">
                  <c:v>9</c:v>
                </c:pt>
                <c:pt idx="2069">
                  <c:v>0.6</c:v>
                </c:pt>
                <c:pt idx="2070">
                  <c:v>1.5</c:v>
                </c:pt>
                <c:pt idx="2071">
                  <c:v>3</c:v>
                </c:pt>
                <c:pt idx="2072">
                  <c:v>0.90909090909090906</c:v>
                </c:pt>
                <c:pt idx="2073">
                  <c:v>1</c:v>
                </c:pt>
                <c:pt idx="2074">
                  <c:v>1</c:v>
                </c:pt>
                <c:pt idx="2075">
                  <c:v>1</c:v>
                </c:pt>
                <c:pt idx="2076">
                  <c:v>0.83333333333333337</c:v>
                </c:pt>
                <c:pt idx="2077">
                  <c:v>1</c:v>
                </c:pt>
                <c:pt idx="2078">
                  <c:v>2.75</c:v>
                </c:pt>
                <c:pt idx="2079">
                  <c:v>5</c:v>
                </c:pt>
                <c:pt idx="2080">
                  <c:v>0.5</c:v>
                </c:pt>
                <c:pt idx="2081">
                  <c:v>2</c:v>
                </c:pt>
                <c:pt idx="2082">
                  <c:v>3</c:v>
                </c:pt>
                <c:pt idx="2083">
                  <c:v>6</c:v>
                </c:pt>
                <c:pt idx="2084">
                  <c:v>4</c:v>
                </c:pt>
                <c:pt idx="2085">
                  <c:v>1</c:v>
                </c:pt>
                <c:pt idx="2086">
                  <c:v>1.2</c:v>
                </c:pt>
                <c:pt idx="2087">
                  <c:v>2</c:v>
                </c:pt>
                <c:pt idx="2088">
                  <c:v>3</c:v>
                </c:pt>
                <c:pt idx="2089">
                  <c:v>1.5</c:v>
                </c:pt>
                <c:pt idx="2090">
                  <c:v>0.66666666666666663</c:v>
                </c:pt>
                <c:pt idx="2091">
                  <c:v>0.5</c:v>
                </c:pt>
                <c:pt idx="2092">
                  <c:v>1</c:v>
                </c:pt>
                <c:pt idx="2093">
                  <c:v>4.333333333333333</c:v>
                </c:pt>
                <c:pt idx="2094">
                  <c:v>1.4</c:v>
                </c:pt>
                <c:pt idx="2095">
                  <c:v>1.5</c:v>
                </c:pt>
                <c:pt idx="2096">
                  <c:v>5.333333333333333</c:v>
                </c:pt>
                <c:pt idx="2097">
                  <c:v>0.66666666666666663</c:v>
                </c:pt>
                <c:pt idx="2098">
                  <c:v>1</c:v>
                </c:pt>
                <c:pt idx="2099">
                  <c:v>10</c:v>
                </c:pt>
                <c:pt idx="2100">
                  <c:v>6.666666666666667</c:v>
                </c:pt>
                <c:pt idx="2101">
                  <c:v>4</c:v>
                </c:pt>
                <c:pt idx="2102">
                  <c:v>1.5</c:v>
                </c:pt>
                <c:pt idx="2103">
                  <c:v>2</c:v>
                </c:pt>
                <c:pt idx="2104">
                  <c:v>1</c:v>
                </c:pt>
                <c:pt idx="2105">
                  <c:v>1.5</c:v>
                </c:pt>
                <c:pt idx="2106">
                  <c:v>0.7142857142857143</c:v>
                </c:pt>
                <c:pt idx="2107">
                  <c:v>0.33333333333333331</c:v>
                </c:pt>
                <c:pt idx="2108">
                  <c:v>11</c:v>
                </c:pt>
                <c:pt idx="2109">
                  <c:v>1.875</c:v>
                </c:pt>
                <c:pt idx="2110">
                  <c:v>1.6818181818181819</c:v>
                </c:pt>
                <c:pt idx="2111">
                  <c:v>7</c:v>
                </c:pt>
                <c:pt idx="2112">
                  <c:v>1.5</c:v>
                </c:pt>
                <c:pt idx="2113">
                  <c:v>6</c:v>
                </c:pt>
                <c:pt idx="2114">
                  <c:v>1</c:v>
                </c:pt>
                <c:pt idx="2115">
                  <c:v>6</c:v>
                </c:pt>
                <c:pt idx="2116">
                  <c:v>2.5</c:v>
                </c:pt>
                <c:pt idx="2117">
                  <c:v>2.4</c:v>
                </c:pt>
                <c:pt idx="2118">
                  <c:v>3</c:v>
                </c:pt>
                <c:pt idx="2119">
                  <c:v>17</c:v>
                </c:pt>
                <c:pt idx="2120">
                  <c:v>6.9230769230769234</c:v>
                </c:pt>
                <c:pt idx="2121">
                  <c:v>0.33333333333333331</c:v>
                </c:pt>
                <c:pt idx="2122">
                  <c:v>3.6666666666666665</c:v>
                </c:pt>
                <c:pt idx="2123">
                  <c:v>0.5</c:v>
                </c:pt>
                <c:pt idx="2124">
                  <c:v>0.5</c:v>
                </c:pt>
                <c:pt idx="2125">
                  <c:v>0.5</c:v>
                </c:pt>
                <c:pt idx="2126">
                  <c:v>3.5</c:v>
                </c:pt>
                <c:pt idx="2127">
                  <c:v>4</c:v>
                </c:pt>
                <c:pt idx="2128">
                  <c:v>3.6666666666666665</c:v>
                </c:pt>
                <c:pt idx="2129">
                  <c:v>1</c:v>
                </c:pt>
                <c:pt idx="2130">
                  <c:v>1</c:v>
                </c:pt>
                <c:pt idx="2131">
                  <c:v>1</c:v>
                </c:pt>
                <c:pt idx="2132">
                  <c:v>3</c:v>
                </c:pt>
                <c:pt idx="2133">
                  <c:v>1</c:v>
                </c:pt>
                <c:pt idx="2134">
                  <c:v>0.75</c:v>
                </c:pt>
                <c:pt idx="2135">
                  <c:v>0.33333333333333331</c:v>
                </c:pt>
                <c:pt idx="2136">
                  <c:v>0.5</c:v>
                </c:pt>
                <c:pt idx="2137">
                  <c:v>0.33333333333333331</c:v>
                </c:pt>
                <c:pt idx="2138">
                  <c:v>0.5</c:v>
                </c:pt>
                <c:pt idx="2139">
                  <c:v>0.5</c:v>
                </c:pt>
                <c:pt idx="2140">
                  <c:v>0.5</c:v>
                </c:pt>
                <c:pt idx="2141">
                  <c:v>0.4</c:v>
                </c:pt>
                <c:pt idx="2142">
                  <c:v>0.14285714285714285</c:v>
                </c:pt>
                <c:pt idx="2143">
                  <c:v>0.25</c:v>
                </c:pt>
                <c:pt idx="2144">
                  <c:v>0.5</c:v>
                </c:pt>
                <c:pt idx="2145">
                  <c:v>0.6</c:v>
                </c:pt>
                <c:pt idx="2146">
                  <c:v>0.25</c:v>
                </c:pt>
                <c:pt idx="2147">
                  <c:v>1</c:v>
                </c:pt>
                <c:pt idx="2148">
                  <c:v>0.5</c:v>
                </c:pt>
                <c:pt idx="2149">
                  <c:v>1</c:v>
                </c:pt>
                <c:pt idx="2150">
                  <c:v>0.66666666666666663</c:v>
                </c:pt>
                <c:pt idx="2151">
                  <c:v>0.8</c:v>
                </c:pt>
                <c:pt idx="2152">
                  <c:v>0.5</c:v>
                </c:pt>
                <c:pt idx="2153">
                  <c:v>1</c:v>
                </c:pt>
                <c:pt idx="2154">
                  <c:v>0.16666666666666666</c:v>
                </c:pt>
                <c:pt idx="2155">
                  <c:v>0.1111111111111111</c:v>
                </c:pt>
                <c:pt idx="2156">
                  <c:v>0.5</c:v>
                </c:pt>
                <c:pt idx="2157">
                  <c:v>24</c:v>
                </c:pt>
                <c:pt idx="2158">
                  <c:v>3</c:v>
                </c:pt>
                <c:pt idx="2159">
                  <c:v>0.16666666666666666</c:v>
                </c:pt>
                <c:pt idx="2160">
                  <c:v>0.25</c:v>
                </c:pt>
                <c:pt idx="2161">
                  <c:v>0.25</c:v>
                </c:pt>
                <c:pt idx="2162">
                  <c:v>3</c:v>
                </c:pt>
                <c:pt idx="2163">
                  <c:v>3.5</c:v>
                </c:pt>
                <c:pt idx="2164">
                  <c:v>0.5</c:v>
                </c:pt>
                <c:pt idx="2165">
                  <c:v>1</c:v>
                </c:pt>
                <c:pt idx="2166">
                  <c:v>0.8</c:v>
                </c:pt>
                <c:pt idx="2167">
                  <c:v>3</c:v>
                </c:pt>
                <c:pt idx="2168">
                  <c:v>1.2222222222222223</c:v>
                </c:pt>
                <c:pt idx="2169">
                  <c:v>2</c:v>
                </c:pt>
                <c:pt idx="2170">
                  <c:v>1</c:v>
                </c:pt>
                <c:pt idx="2171">
                  <c:v>5.5</c:v>
                </c:pt>
                <c:pt idx="2172">
                  <c:v>0.16666666666666666</c:v>
                </c:pt>
                <c:pt idx="2173">
                  <c:v>1</c:v>
                </c:pt>
                <c:pt idx="2174">
                  <c:v>5.666666666666667</c:v>
                </c:pt>
                <c:pt idx="2175">
                  <c:v>3</c:v>
                </c:pt>
                <c:pt idx="2176">
                  <c:v>2</c:v>
                </c:pt>
                <c:pt idx="2177">
                  <c:v>0.25</c:v>
                </c:pt>
                <c:pt idx="2178">
                  <c:v>0.5</c:v>
                </c:pt>
                <c:pt idx="2179">
                  <c:v>0.25</c:v>
                </c:pt>
                <c:pt idx="2180">
                  <c:v>1</c:v>
                </c:pt>
                <c:pt idx="2181">
                  <c:v>1</c:v>
                </c:pt>
                <c:pt idx="2182">
                  <c:v>1</c:v>
                </c:pt>
                <c:pt idx="2183">
                  <c:v>0.66666666666666663</c:v>
                </c:pt>
                <c:pt idx="2184">
                  <c:v>1</c:v>
                </c:pt>
                <c:pt idx="2185">
                  <c:v>5.5</c:v>
                </c:pt>
                <c:pt idx="2186">
                  <c:v>2</c:v>
                </c:pt>
                <c:pt idx="2187">
                  <c:v>0.5</c:v>
                </c:pt>
                <c:pt idx="2188">
                  <c:v>1.5</c:v>
                </c:pt>
                <c:pt idx="2189">
                  <c:v>2</c:v>
                </c:pt>
                <c:pt idx="2190">
                  <c:v>1.2</c:v>
                </c:pt>
                <c:pt idx="2191">
                  <c:v>1</c:v>
                </c:pt>
                <c:pt idx="2192">
                  <c:v>2</c:v>
                </c:pt>
                <c:pt idx="2193">
                  <c:v>0.5</c:v>
                </c:pt>
                <c:pt idx="2194">
                  <c:v>0.33333333333333331</c:v>
                </c:pt>
                <c:pt idx="2195">
                  <c:v>2</c:v>
                </c:pt>
                <c:pt idx="2196">
                  <c:v>1</c:v>
                </c:pt>
                <c:pt idx="2197">
                  <c:v>11</c:v>
                </c:pt>
                <c:pt idx="2198">
                  <c:v>1</c:v>
                </c:pt>
                <c:pt idx="2199">
                  <c:v>1</c:v>
                </c:pt>
                <c:pt idx="2200">
                  <c:v>2</c:v>
                </c:pt>
                <c:pt idx="2201">
                  <c:v>2.6666666666666665</c:v>
                </c:pt>
                <c:pt idx="2202">
                  <c:v>1</c:v>
                </c:pt>
                <c:pt idx="2203">
                  <c:v>1</c:v>
                </c:pt>
                <c:pt idx="2204">
                  <c:v>0.5</c:v>
                </c:pt>
                <c:pt idx="2205">
                  <c:v>4</c:v>
                </c:pt>
                <c:pt idx="2206">
                  <c:v>0.5</c:v>
                </c:pt>
                <c:pt idx="2207">
                  <c:v>1</c:v>
                </c:pt>
                <c:pt idx="2208">
                  <c:v>0.66666666666666663</c:v>
                </c:pt>
                <c:pt idx="2209">
                  <c:v>1</c:v>
                </c:pt>
                <c:pt idx="2210">
                  <c:v>1.5</c:v>
                </c:pt>
                <c:pt idx="2211">
                  <c:v>0.33333333333333331</c:v>
                </c:pt>
                <c:pt idx="2212">
                  <c:v>0.33333333333333331</c:v>
                </c:pt>
                <c:pt idx="2213">
                  <c:v>2</c:v>
                </c:pt>
                <c:pt idx="2214">
                  <c:v>2</c:v>
                </c:pt>
                <c:pt idx="2215">
                  <c:v>1</c:v>
                </c:pt>
                <c:pt idx="2216">
                  <c:v>1</c:v>
                </c:pt>
                <c:pt idx="2217">
                  <c:v>1</c:v>
                </c:pt>
                <c:pt idx="2218">
                  <c:v>0.66666666666666663</c:v>
                </c:pt>
                <c:pt idx="2219">
                  <c:v>1</c:v>
                </c:pt>
                <c:pt idx="2220">
                  <c:v>1</c:v>
                </c:pt>
                <c:pt idx="2221">
                  <c:v>1</c:v>
                </c:pt>
                <c:pt idx="2222">
                  <c:v>0.66666666666666663</c:v>
                </c:pt>
                <c:pt idx="2223">
                  <c:v>2</c:v>
                </c:pt>
                <c:pt idx="2224">
                  <c:v>1</c:v>
                </c:pt>
                <c:pt idx="2225">
                  <c:v>0.5</c:v>
                </c:pt>
                <c:pt idx="2226">
                  <c:v>0.5</c:v>
                </c:pt>
                <c:pt idx="2227">
                  <c:v>2</c:v>
                </c:pt>
                <c:pt idx="2228">
                  <c:v>2</c:v>
                </c:pt>
                <c:pt idx="2229">
                  <c:v>1.5</c:v>
                </c:pt>
                <c:pt idx="2230">
                  <c:v>1.3333333333333333</c:v>
                </c:pt>
                <c:pt idx="2231">
                  <c:v>0.5</c:v>
                </c:pt>
                <c:pt idx="2232">
                  <c:v>0.4</c:v>
                </c:pt>
                <c:pt idx="2233">
                  <c:v>0.98113207547169812</c:v>
                </c:pt>
                <c:pt idx="2234">
                  <c:v>4</c:v>
                </c:pt>
                <c:pt idx="2235">
                  <c:v>1</c:v>
                </c:pt>
                <c:pt idx="2236">
                  <c:v>0.5</c:v>
                </c:pt>
                <c:pt idx="2237">
                  <c:v>1</c:v>
                </c:pt>
                <c:pt idx="2238">
                  <c:v>16</c:v>
                </c:pt>
                <c:pt idx="2239">
                  <c:v>0.5</c:v>
                </c:pt>
                <c:pt idx="2240">
                  <c:v>3.6666666666666665</c:v>
                </c:pt>
                <c:pt idx="2241">
                  <c:v>3</c:v>
                </c:pt>
                <c:pt idx="2242">
                  <c:v>1</c:v>
                </c:pt>
                <c:pt idx="2243">
                  <c:v>0.66666666666666663</c:v>
                </c:pt>
                <c:pt idx="2244">
                  <c:v>5</c:v>
                </c:pt>
                <c:pt idx="2245">
                  <c:v>0.33333333333333331</c:v>
                </c:pt>
                <c:pt idx="2246">
                  <c:v>2</c:v>
                </c:pt>
                <c:pt idx="2247">
                  <c:v>1</c:v>
                </c:pt>
                <c:pt idx="2248">
                  <c:v>0.5</c:v>
                </c:pt>
                <c:pt idx="2249">
                  <c:v>8</c:v>
                </c:pt>
                <c:pt idx="2250">
                  <c:v>0.5</c:v>
                </c:pt>
                <c:pt idx="2251">
                  <c:v>0.23076923076923078</c:v>
                </c:pt>
                <c:pt idx="2252">
                  <c:v>0.5</c:v>
                </c:pt>
                <c:pt idx="2253">
                  <c:v>8</c:v>
                </c:pt>
                <c:pt idx="2254">
                  <c:v>2</c:v>
                </c:pt>
                <c:pt idx="2255">
                  <c:v>1</c:v>
                </c:pt>
                <c:pt idx="2256">
                  <c:v>1</c:v>
                </c:pt>
                <c:pt idx="2257">
                  <c:v>1</c:v>
                </c:pt>
                <c:pt idx="2258">
                  <c:v>0.5</c:v>
                </c:pt>
                <c:pt idx="2259">
                  <c:v>5</c:v>
                </c:pt>
                <c:pt idx="2260">
                  <c:v>2</c:v>
                </c:pt>
                <c:pt idx="2261">
                  <c:v>8</c:v>
                </c:pt>
                <c:pt idx="2262">
                  <c:v>1.3333333333333333</c:v>
                </c:pt>
                <c:pt idx="2263">
                  <c:v>0.5</c:v>
                </c:pt>
                <c:pt idx="2264">
                  <c:v>8</c:v>
                </c:pt>
                <c:pt idx="2265">
                  <c:v>0.5</c:v>
                </c:pt>
                <c:pt idx="2266">
                  <c:v>1</c:v>
                </c:pt>
                <c:pt idx="2267">
                  <c:v>1</c:v>
                </c:pt>
                <c:pt idx="2268">
                  <c:v>0.5</c:v>
                </c:pt>
                <c:pt idx="2269">
                  <c:v>1</c:v>
                </c:pt>
                <c:pt idx="2270">
                  <c:v>0.5</c:v>
                </c:pt>
                <c:pt idx="2271">
                  <c:v>2.5</c:v>
                </c:pt>
                <c:pt idx="2272">
                  <c:v>3</c:v>
                </c:pt>
                <c:pt idx="2273">
                  <c:v>5.5</c:v>
                </c:pt>
                <c:pt idx="2274">
                  <c:v>0.2857142857142857</c:v>
                </c:pt>
                <c:pt idx="2275">
                  <c:v>2</c:v>
                </c:pt>
                <c:pt idx="2276">
                  <c:v>1</c:v>
                </c:pt>
                <c:pt idx="2277">
                  <c:v>0.33333333333333331</c:v>
                </c:pt>
                <c:pt idx="2278">
                  <c:v>0.5</c:v>
                </c:pt>
                <c:pt idx="2279">
                  <c:v>0.875</c:v>
                </c:pt>
                <c:pt idx="2280">
                  <c:v>1</c:v>
                </c:pt>
                <c:pt idx="2281">
                  <c:v>11</c:v>
                </c:pt>
                <c:pt idx="2282">
                  <c:v>0.76543209876543206</c:v>
                </c:pt>
                <c:pt idx="2283">
                  <c:v>1</c:v>
                </c:pt>
                <c:pt idx="2284">
                  <c:v>6</c:v>
                </c:pt>
                <c:pt idx="2285">
                  <c:v>0.33333333333333331</c:v>
                </c:pt>
                <c:pt idx="2286">
                  <c:v>0.66666666666666663</c:v>
                </c:pt>
                <c:pt idx="2287">
                  <c:v>1</c:v>
                </c:pt>
                <c:pt idx="2288">
                  <c:v>2</c:v>
                </c:pt>
                <c:pt idx="2289">
                  <c:v>0.8</c:v>
                </c:pt>
                <c:pt idx="2290">
                  <c:v>4</c:v>
                </c:pt>
                <c:pt idx="2291">
                  <c:v>15</c:v>
                </c:pt>
                <c:pt idx="2292">
                  <c:v>2</c:v>
                </c:pt>
                <c:pt idx="2293">
                  <c:v>1</c:v>
                </c:pt>
                <c:pt idx="2294">
                  <c:v>3</c:v>
                </c:pt>
                <c:pt idx="2295">
                  <c:v>2</c:v>
                </c:pt>
                <c:pt idx="2296">
                  <c:v>0.5</c:v>
                </c:pt>
                <c:pt idx="2297">
                  <c:v>1</c:v>
                </c:pt>
                <c:pt idx="2298">
                  <c:v>0.5</c:v>
                </c:pt>
                <c:pt idx="2299">
                  <c:v>1.5</c:v>
                </c:pt>
                <c:pt idx="2300">
                  <c:v>1</c:v>
                </c:pt>
                <c:pt idx="2301">
                  <c:v>4</c:v>
                </c:pt>
                <c:pt idx="2302">
                  <c:v>0.5</c:v>
                </c:pt>
                <c:pt idx="2303">
                  <c:v>1</c:v>
                </c:pt>
                <c:pt idx="2304">
                  <c:v>1</c:v>
                </c:pt>
                <c:pt idx="2305">
                  <c:v>1</c:v>
                </c:pt>
                <c:pt idx="2306">
                  <c:v>1</c:v>
                </c:pt>
                <c:pt idx="2307">
                  <c:v>1</c:v>
                </c:pt>
                <c:pt idx="2308">
                  <c:v>1</c:v>
                </c:pt>
                <c:pt idx="2309">
                  <c:v>1</c:v>
                </c:pt>
                <c:pt idx="2310">
                  <c:v>1</c:v>
                </c:pt>
                <c:pt idx="2311">
                  <c:v>0.5</c:v>
                </c:pt>
                <c:pt idx="2312">
                  <c:v>1</c:v>
                </c:pt>
                <c:pt idx="2313">
                  <c:v>3</c:v>
                </c:pt>
                <c:pt idx="2314">
                  <c:v>0.5</c:v>
                </c:pt>
                <c:pt idx="2315">
                  <c:v>1</c:v>
                </c:pt>
                <c:pt idx="2316">
                  <c:v>0.5</c:v>
                </c:pt>
                <c:pt idx="2317">
                  <c:v>1</c:v>
                </c:pt>
                <c:pt idx="2318">
                  <c:v>0.2</c:v>
                </c:pt>
                <c:pt idx="2319">
                  <c:v>0.5</c:v>
                </c:pt>
                <c:pt idx="2320">
                  <c:v>0.25</c:v>
                </c:pt>
                <c:pt idx="2321">
                  <c:v>1</c:v>
                </c:pt>
                <c:pt idx="2322">
                  <c:v>1</c:v>
                </c:pt>
                <c:pt idx="2323">
                  <c:v>0.25</c:v>
                </c:pt>
                <c:pt idx="2324">
                  <c:v>0.5</c:v>
                </c:pt>
                <c:pt idx="2325">
                  <c:v>0.5</c:v>
                </c:pt>
                <c:pt idx="2326">
                  <c:v>0.16666666666666666</c:v>
                </c:pt>
                <c:pt idx="2327">
                  <c:v>0.5</c:v>
                </c:pt>
                <c:pt idx="2328">
                  <c:v>0.66666666666666663</c:v>
                </c:pt>
                <c:pt idx="2329">
                  <c:v>0.33333333333333331</c:v>
                </c:pt>
                <c:pt idx="2330">
                  <c:v>0.33333333333333331</c:v>
                </c:pt>
                <c:pt idx="2331">
                  <c:v>0.5</c:v>
                </c:pt>
                <c:pt idx="2332">
                  <c:v>3</c:v>
                </c:pt>
                <c:pt idx="2333">
                  <c:v>0.25</c:v>
                </c:pt>
                <c:pt idx="2334">
                  <c:v>0.5</c:v>
                </c:pt>
                <c:pt idx="2335">
                  <c:v>0.2</c:v>
                </c:pt>
                <c:pt idx="2336">
                  <c:v>0.5</c:v>
                </c:pt>
                <c:pt idx="2337">
                  <c:v>1.5</c:v>
                </c:pt>
                <c:pt idx="2338">
                  <c:v>0.25</c:v>
                </c:pt>
                <c:pt idx="2339">
                  <c:v>0.4</c:v>
                </c:pt>
                <c:pt idx="2340">
                  <c:v>0.5</c:v>
                </c:pt>
                <c:pt idx="2341">
                  <c:v>0.5</c:v>
                </c:pt>
                <c:pt idx="2342">
                  <c:v>0.5</c:v>
                </c:pt>
                <c:pt idx="2343">
                  <c:v>0.33333333333333331</c:v>
                </c:pt>
                <c:pt idx="2344">
                  <c:v>0.5</c:v>
                </c:pt>
                <c:pt idx="2345">
                  <c:v>0.72727272727272729</c:v>
                </c:pt>
                <c:pt idx="2346">
                  <c:v>0.4</c:v>
                </c:pt>
                <c:pt idx="2347">
                  <c:v>0.66666666666666663</c:v>
                </c:pt>
                <c:pt idx="2348">
                  <c:v>0.5</c:v>
                </c:pt>
                <c:pt idx="2349">
                  <c:v>0.2857142857142857</c:v>
                </c:pt>
                <c:pt idx="2350">
                  <c:v>0.75</c:v>
                </c:pt>
                <c:pt idx="2351">
                  <c:v>0.33333333333333331</c:v>
                </c:pt>
                <c:pt idx="2352">
                  <c:v>0.75</c:v>
                </c:pt>
                <c:pt idx="2353">
                  <c:v>0.75</c:v>
                </c:pt>
                <c:pt idx="2354">
                  <c:v>0.5</c:v>
                </c:pt>
                <c:pt idx="2355">
                  <c:v>0.33333333333333331</c:v>
                </c:pt>
                <c:pt idx="2356">
                  <c:v>0.33333333333333331</c:v>
                </c:pt>
                <c:pt idx="2357">
                  <c:v>0.5</c:v>
                </c:pt>
                <c:pt idx="2358">
                  <c:v>0.44444444444444442</c:v>
                </c:pt>
                <c:pt idx="2359">
                  <c:v>2</c:v>
                </c:pt>
                <c:pt idx="2360">
                  <c:v>0.66666666666666663</c:v>
                </c:pt>
                <c:pt idx="2361">
                  <c:v>0.33333333333333331</c:v>
                </c:pt>
                <c:pt idx="2362">
                  <c:v>0.375</c:v>
                </c:pt>
                <c:pt idx="2363">
                  <c:v>0.66666666666666663</c:v>
                </c:pt>
                <c:pt idx="2364">
                  <c:v>0.33333333333333331</c:v>
                </c:pt>
                <c:pt idx="2365">
                  <c:v>0.5714285714285714</c:v>
                </c:pt>
                <c:pt idx="2366">
                  <c:v>0.5</c:v>
                </c:pt>
                <c:pt idx="2367">
                  <c:v>1</c:v>
                </c:pt>
                <c:pt idx="2368">
                  <c:v>0.5</c:v>
                </c:pt>
                <c:pt idx="2369">
                  <c:v>0.25</c:v>
                </c:pt>
                <c:pt idx="2370">
                  <c:v>0.25</c:v>
                </c:pt>
                <c:pt idx="2371">
                  <c:v>0.33333333333333331</c:v>
                </c:pt>
                <c:pt idx="2372">
                  <c:v>1</c:v>
                </c:pt>
                <c:pt idx="2373">
                  <c:v>0.5</c:v>
                </c:pt>
                <c:pt idx="2374">
                  <c:v>4</c:v>
                </c:pt>
                <c:pt idx="2375">
                  <c:v>4</c:v>
                </c:pt>
                <c:pt idx="2376">
                  <c:v>2</c:v>
                </c:pt>
                <c:pt idx="2377">
                  <c:v>0.14285714285714285</c:v>
                </c:pt>
                <c:pt idx="2378">
                  <c:v>12</c:v>
                </c:pt>
                <c:pt idx="2379">
                  <c:v>0.6</c:v>
                </c:pt>
                <c:pt idx="2380">
                  <c:v>0.25</c:v>
                </c:pt>
                <c:pt idx="2381">
                  <c:v>0.5</c:v>
                </c:pt>
                <c:pt idx="2382">
                  <c:v>1</c:v>
                </c:pt>
                <c:pt idx="2383">
                  <c:v>0.2857142857142857</c:v>
                </c:pt>
                <c:pt idx="2384">
                  <c:v>1</c:v>
                </c:pt>
                <c:pt idx="2385">
                  <c:v>1</c:v>
                </c:pt>
                <c:pt idx="2386">
                  <c:v>0.16666666666666666</c:v>
                </c:pt>
                <c:pt idx="2387">
                  <c:v>1.8</c:v>
                </c:pt>
                <c:pt idx="2388">
                  <c:v>2</c:v>
                </c:pt>
                <c:pt idx="2389">
                  <c:v>5.5</c:v>
                </c:pt>
                <c:pt idx="2390">
                  <c:v>0.5</c:v>
                </c:pt>
                <c:pt idx="2391">
                  <c:v>1</c:v>
                </c:pt>
                <c:pt idx="2392">
                  <c:v>0.25</c:v>
                </c:pt>
                <c:pt idx="2393">
                  <c:v>0.16666666666666666</c:v>
                </c:pt>
                <c:pt idx="2394">
                  <c:v>1.6153846153846154</c:v>
                </c:pt>
                <c:pt idx="2395">
                  <c:v>0.33333333333333331</c:v>
                </c:pt>
                <c:pt idx="2396">
                  <c:v>1</c:v>
                </c:pt>
                <c:pt idx="2397">
                  <c:v>1</c:v>
                </c:pt>
                <c:pt idx="2398">
                  <c:v>0.33333333333333331</c:v>
                </c:pt>
                <c:pt idx="2399">
                  <c:v>0.5</c:v>
                </c:pt>
                <c:pt idx="2400">
                  <c:v>1</c:v>
                </c:pt>
                <c:pt idx="2401">
                  <c:v>0.5</c:v>
                </c:pt>
                <c:pt idx="2402">
                  <c:v>0.33333333333333331</c:v>
                </c:pt>
                <c:pt idx="2403">
                  <c:v>0.5</c:v>
                </c:pt>
                <c:pt idx="2404">
                  <c:v>1</c:v>
                </c:pt>
                <c:pt idx="2405">
                  <c:v>1</c:v>
                </c:pt>
                <c:pt idx="2406">
                  <c:v>0.5</c:v>
                </c:pt>
                <c:pt idx="2407">
                  <c:v>0.66666666666666663</c:v>
                </c:pt>
                <c:pt idx="2408">
                  <c:v>1.5</c:v>
                </c:pt>
                <c:pt idx="2409">
                  <c:v>31.777777777777779</c:v>
                </c:pt>
                <c:pt idx="2410">
                  <c:v>5</c:v>
                </c:pt>
                <c:pt idx="2411">
                  <c:v>7.5</c:v>
                </c:pt>
                <c:pt idx="2412">
                  <c:v>0.33333333333333331</c:v>
                </c:pt>
                <c:pt idx="2413">
                  <c:v>1</c:v>
                </c:pt>
                <c:pt idx="2414">
                  <c:v>9</c:v>
                </c:pt>
                <c:pt idx="2415">
                  <c:v>1</c:v>
                </c:pt>
                <c:pt idx="2416">
                  <c:v>5.5</c:v>
                </c:pt>
                <c:pt idx="2417">
                  <c:v>1.3333333333333333</c:v>
                </c:pt>
                <c:pt idx="2418">
                  <c:v>10.8</c:v>
                </c:pt>
                <c:pt idx="2419">
                  <c:v>4</c:v>
                </c:pt>
                <c:pt idx="2420">
                  <c:v>0.5</c:v>
                </c:pt>
                <c:pt idx="2421">
                  <c:v>0.33333333333333331</c:v>
                </c:pt>
                <c:pt idx="2422">
                  <c:v>0.33333333333333331</c:v>
                </c:pt>
                <c:pt idx="2423">
                  <c:v>0.25</c:v>
                </c:pt>
                <c:pt idx="2424">
                  <c:v>4</c:v>
                </c:pt>
                <c:pt idx="2425">
                  <c:v>1</c:v>
                </c:pt>
                <c:pt idx="2426">
                  <c:v>1</c:v>
                </c:pt>
                <c:pt idx="2427">
                  <c:v>2</c:v>
                </c:pt>
                <c:pt idx="2428">
                  <c:v>1</c:v>
                </c:pt>
                <c:pt idx="2429">
                  <c:v>0.5</c:v>
                </c:pt>
                <c:pt idx="2430">
                  <c:v>1</c:v>
                </c:pt>
                <c:pt idx="2431">
                  <c:v>1</c:v>
                </c:pt>
                <c:pt idx="2432">
                  <c:v>1</c:v>
                </c:pt>
                <c:pt idx="2433">
                  <c:v>0.66666666666666663</c:v>
                </c:pt>
                <c:pt idx="2434">
                  <c:v>0.33333333333333331</c:v>
                </c:pt>
                <c:pt idx="2435">
                  <c:v>2</c:v>
                </c:pt>
                <c:pt idx="2436">
                  <c:v>11</c:v>
                </c:pt>
                <c:pt idx="2437">
                  <c:v>0.33333333333333331</c:v>
                </c:pt>
                <c:pt idx="2438">
                  <c:v>1</c:v>
                </c:pt>
                <c:pt idx="2439">
                  <c:v>2</c:v>
                </c:pt>
                <c:pt idx="2440">
                  <c:v>1</c:v>
                </c:pt>
                <c:pt idx="2441">
                  <c:v>1</c:v>
                </c:pt>
                <c:pt idx="2442">
                  <c:v>1</c:v>
                </c:pt>
                <c:pt idx="2443">
                  <c:v>1</c:v>
                </c:pt>
                <c:pt idx="2444">
                  <c:v>3</c:v>
                </c:pt>
                <c:pt idx="2445">
                  <c:v>0.33333333333333331</c:v>
                </c:pt>
                <c:pt idx="2446">
                  <c:v>2</c:v>
                </c:pt>
                <c:pt idx="2447">
                  <c:v>3</c:v>
                </c:pt>
                <c:pt idx="2448">
                  <c:v>0.5</c:v>
                </c:pt>
                <c:pt idx="2449">
                  <c:v>1</c:v>
                </c:pt>
                <c:pt idx="2450">
                  <c:v>2</c:v>
                </c:pt>
                <c:pt idx="2451">
                  <c:v>0.33333333333333331</c:v>
                </c:pt>
                <c:pt idx="2452">
                  <c:v>1</c:v>
                </c:pt>
                <c:pt idx="2453">
                  <c:v>1</c:v>
                </c:pt>
                <c:pt idx="2454">
                  <c:v>0.75</c:v>
                </c:pt>
                <c:pt idx="2455">
                  <c:v>0.5</c:v>
                </c:pt>
                <c:pt idx="2456">
                  <c:v>0.75</c:v>
                </c:pt>
                <c:pt idx="2457">
                  <c:v>2</c:v>
                </c:pt>
                <c:pt idx="2458">
                  <c:v>0.5</c:v>
                </c:pt>
                <c:pt idx="2459">
                  <c:v>1.3333333333333333</c:v>
                </c:pt>
                <c:pt idx="2460">
                  <c:v>1</c:v>
                </c:pt>
                <c:pt idx="2461">
                  <c:v>1</c:v>
                </c:pt>
                <c:pt idx="2462">
                  <c:v>0.25</c:v>
                </c:pt>
                <c:pt idx="2463">
                  <c:v>2</c:v>
                </c:pt>
                <c:pt idx="2464">
                  <c:v>1</c:v>
                </c:pt>
                <c:pt idx="2465">
                  <c:v>1</c:v>
                </c:pt>
                <c:pt idx="2466">
                  <c:v>0.58823529411764708</c:v>
                </c:pt>
                <c:pt idx="2467">
                  <c:v>0.5</c:v>
                </c:pt>
                <c:pt idx="2468">
                  <c:v>0.5</c:v>
                </c:pt>
                <c:pt idx="2469">
                  <c:v>3</c:v>
                </c:pt>
                <c:pt idx="2470">
                  <c:v>2</c:v>
                </c:pt>
                <c:pt idx="2471">
                  <c:v>0.5</c:v>
                </c:pt>
                <c:pt idx="2472">
                  <c:v>1</c:v>
                </c:pt>
                <c:pt idx="2473">
                  <c:v>0.66666666666666663</c:v>
                </c:pt>
                <c:pt idx="2474">
                  <c:v>7</c:v>
                </c:pt>
                <c:pt idx="2475">
                  <c:v>0.33333333333333331</c:v>
                </c:pt>
                <c:pt idx="2476">
                  <c:v>5</c:v>
                </c:pt>
                <c:pt idx="2477">
                  <c:v>3.8</c:v>
                </c:pt>
                <c:pt idx="2478">
                  <c:v>2</c:v>
                </c:pt>
                <c:pt idx="2479">
                  <c:v>4</c:v>
                </c:pt>
                <c:pt idx="2480">
                  <c:v>1</c:v>
                </c:pt>
                <c:pt idx="2481">
                  <c:v>1</c:v>
                </c:pt>
                <c:pt idx="2482">
                  <c:v>2</c:v>
                </c:pt>
                <c:pt idx="2483">
                  <c:v>2</c:v>
                </c:pt>
                <c:pt idx="2484">
                  <c:v>4</c:v>
                </c:pt>
                <c:pt idx="2485">
                  <c:v>1</c:v>
                </c:pt>
                <c:pt idx="2486">
                  <c:v>1.3333333333333333</c:v>
                </c:pt>
                <c:pt idx="2487">
                  <c:v>0.5</c:v>
                </c:pt>
                <c:pt idx="2488">
                  <c:v>0.4</c:v>
                </c:pt>
                <c:pt idx="2489">
                  <c:v>0.5</c:v>
                </c:pt>
                <c:pt idx="2490">
                  <c:v>1</c:v>
                </c:pt>
                <c:pt idx="2491">
                  <c:v>0.5</c:v>
                </c:pt>
                <c:pt idx="2492">
                  <c:v>1</c:v>
                </c:pt>
                <c:pt idx="2493">
                  <c:v>1.6666666666666667</c:v>
                </c:pt>
                <c:pt idx="2494">
                  <c:v>5</c:v>
                </c:pt>
                <c:pt idx="2495">
                  <c:v>4</c:v>
                </c:pt>
                <c:pt idx="2496">
                  <c:v>3.4</c:v>
                </c:pt>
                <c:pt idx="2497">
                  <c:v>1</c:v>
                </c:pt>
                <c:pt idx="2498">
                  <c:v>3</c:v>
                </c:pt>
                <c:pt idx="2499">
                  <c:v>0.5</c:v>
                </c:pt>
                <c:pt idx="2500">
                  <c:v>1</c:v>
                </c:pt>
                <c:pt idx="2501">
                  <c:v>0.5</c:v>
                </c:pt>
                <c:pt idx="2502">
                  <c:v>1</c:v>
                </c:pt>
                <c:pt idx="2503">
                  <c:v>1</c:v>
                </c:pt>
                <c:pt idx="2504">
                  <c:v>1</c:v>
                </c:pt>
                <c:pt idx="2505">
                  <c:v>1</c:v>
                </c:pt>
                <c:pt idx="2506">
                  <c:v>0.5</c:v>
                </c:pt>
                <c:pt idx="2507">
                  <c:v>1</c:v>
                </c:pt>
                <c:pt idx="2508">
                  <c:v>2</c:v>
                </c:pt>
                <c:pt idx="2509">
                  <c:v>2</c:v>
                </c:pt>
                <c:pt idx="2510">
                  <c:v>1.5</c:v>
                </c:pt>
                <c:pt idx="2511">
                  <c:v>2</c:v>
                </c:pt>
                <c:pt idx="2512">
                  <c:v>2</c:v>
                </c:pt>
                <c:pt idx="2513">
                  <c:v>1.5</c:v>
                </c:pt>
                <c:pt idx="2514">
                  <c:v>0.83783783783783783</c:v>
                </c:pt>
                <c:pt idx="2515">
                  <c:v>1</c:v>
                </c:pt>
                <c:pt idx="2516">
                  <c:v>0.66666666666666663</c:v>
                </c:pt>
                <c:pt idx="2517">
                  <c:v>2</c:v>
                </c:pt>
                <c:pt idx="2518">
                  <c:v>1</c:v>
                </c:pt>
                <c:pt idx="2519">
                  <c:v>2</c:v>
                </c:pt>
                <c:pt idx="2520">
                  <c:v>9</c:v>
                </c:pt>
                <c:pt idx="2521">
                  <c:v>7.25</c:v>
                </c:pt>
                <c:pt idx="2522">
                  <c:v>0.6</c:v>
                </c:pt>
                <c:pt idx="2523">
                  <c:v>0.66666666666666663</c:v>
                </c:pt>
                <c:pt idx="2524">
                  <c:v>2</c:v>
                </c:pt>
                <c:pt idx="2525">
                  <c:v>0.33333333333333331</c:v>
                </c:pt>
                <c:pt idx="2526">
                  <c:v>1</c:v>
                </c:pt>
                <c:pt idx="2527">
                  <c:v>1</c:v>
                </c:pt>
                <c:pt idx="2528">
                  <c:v>0.5</c:v>
                </c:pt>
                <c:pt idx="2529">
                  <c:v>3</c:v>
                </c:pt>
                <c:pt idx="2530">
                  <c:v>0.25</c:v>
                </c:pt>
                <c:pt idx="2531">
                  <c:v>0.5</c:v>
                </c:pt>
                <c:pt idx="2532">
                  <c:v>1</c:v>
                </c:pt>
                <c:pt idx="2533">
                  <c:v>0.5</c:v>
                </c:pt>
                <c:pt idx="2534">
                  <c:v>0.5</c:v>
                </c:pt>
                <c:pt idx="2535">
                  <c:v>1.5</c:v>
                </c:pt>
                <c:pt idx="2536">
                  <c:v>1</c:v>
                </c:pt>
                <c:pt idx="2537">
                  <c:v>1</c:v>
                </c:pt>
                <c:pt idx="2538">
                  <c:v>3</c:v>
                </c:pt>
                <c:pt idx="2539">
                  <c:v>1</c:v>
                </c:pt>
                <c:pt idx="2540">
                  <c:v>1</c:v>
                </c:pt>
                <c:pt idx="2541">
                  <c:v>1</c:v>
                </c:pt>
                <c:pt idx="2542">
                  <c:v>1.2222222222222223</c:v>
                </c:pt>
                <c:pt idx="2543">
                  <c:v>2</c:v>
                </c:pt>
                <c:pt idx="2544">
                  <c:v>4</c:v>
                </c:pt>
                <c:pt idx="2545">
                  <c:v>1</c:v>
                </c:pt>
                <c:pt idx="2546">
                  <c:v>1</c:v>
                </c:pt>
                <c:pt idx="2547">
                  <c:v>0.77777777777777779</c:v>
                </c:pt>
                <c:pt idx="2548">
                  <c:v>3</c:v>
                </c:pt>
                <c:pt idx="2549">
                  <c:v>1</c:v>
                </c:pt>
                <c:pt idx="2550">
                  <c:v>1</c:v>
                </c:pt>
                <c:pt idx="2551">
                  <c:v>5</c:v>
                </c:pt>
                <c:pt idx="2552">
                  <c:v>1</c:v>
                </c:pt>
                <c:pt idx="2553">
                  <c:v>0.625</c:v>
                </c:pt>
                <c:pt idx="2554">
                  <c:v>1</c:v>
                </c:pt>
                <c:pt idx="2555">
                  <c:v>0.5</c:v>
                </c:pt>
                <c:pt idx="2556">
                  <c:v>1</c:v>
                </c:pt>
                <c:pt idx="2557">
                  <c:v>0.66666666666666663</c:v>
                </c:pt>
                <c:pt idx="2558">
                  <c:v>27.333333333333332</c:v>
                </c:pt>
                <c:pt idx="2559">
                  <c:v>1</c:v>
                </c:pt>
                <c:pt idx="2560">
                  <c:v>2</c:v>
                </c:pt>
                <c:pt idx="2561">
                  <c:v>1</c:v>
                </c:pt>
                <c:pt idx="2562">
                  <c:v>1.6666666666666667</c:v>
                </c:pt>
                <c:pt idx="2563">
                  <c:v>0.5</c:v>
                </c:pt>
                <c:pt idx="2564">
                  <c:v>2</c:v>
                </c:pt>
                <c:pt idx="2565">
                  <c:v>2.3333333333333335</c:v>
                </c:pt>
                <c:pt idx="2566">
                  <c:v>1.5</c:v>
                </c:pt>
                <c:pt idx="2567">
                  <c:v>7</c:v>
                </c:pt>
                <c:pt idx="2568">
                  <c:v>8.5</c:v>
                </c:pt>
                <c:pt idx="2569">
                  <c:v>2.8</c:v>
                </c:pt>
                <c:pt idx="2570">
                  <c:v>1</c:v>
                </c:pt>
                <c:pt idx="2571">
                  <c:v>1</c:v>
                </c:pt>
                <c:pt idx="2572">
                  <c:v>10</c:v>
                </c:pt>
                <c:pt idx="2573">
                  <c:v>1</c:v>
                </c:pt>
                <c:pt idx="2574">
                  <c:v>2</c:v>
                </c:pt>
                <c:pt idx="2575">
                  <c:v>10</c:v>
                </c:pt>
                <c:pt idx="2576">
                  <c:v>2.5</c:v>
                </c:pt>
                <c:pt idx="2577">
                  <c:v>1</c:v>
                </c:pt>
                <c:pt idx="2578">
                  <c:v>1</c:v>
                </c:pt>
                <c:pt idx="2579">
                  <c:v>1</c:v>
                </c:pt>
                <c:pt idx="2580">
                  <c:v>0.5</c:v>
                </c:pt>
                <c:pt idx="2581">
                  <c:v>3.1666666666666665</c:v>
                </c:pt>
                <c:pt idx="2582">
                  <c:v>1</c:v>
                </c:pt>
                <c:pt idx="2583">
                  <c:v>2.25</c:v>
                </c:pt>
                <c:pt idx="2584">
                  <c:v>1</c:v>
                </c:pt>
                <c:pt idx="2585">
                  <c:v>1</c:v>
                </c:pt>
                <c:pt idx="2586">
                  <c:v>1</c:v>
                </c:pt>
                <c:pt idx="2587">
                  <c:v>1</c:v>
                </c:pt>
                <c:pt idx="2588">
                  <c:v>2</c:v>
                </c:pt>
                <c:pt idx="2589">
                  <c:v>0.75</c:v>
                </c:pt>
                <c:pt idx="2590">
                  <c:v>0.5</c:v>
                </c:pt>
                <c:pt idx="2591">
                  <c:v>0.5</c:v>
                </c:pt>
                <c:pt idx="2592">
                  <c:v>0.66666666666666663</c:v>
                </c:pt>
                <c:pt idx="2593">
                  <c:v>0.66666666666666663</c:v>
                </c:pt>
                <c:pt idx="2594">
                  <c:v>0.33333333333333331</c:v>
                </c:pt>
                <c:pt idx="2595">
                  <c:v>1</c:v>
                </c:pt>
                <c:pt idx="2596">
                  <c:v>2.6</c:v>
                </c:pt>
                <c:pt idx="2597">
                  <c:v>1</c:v>
                </c:pt>
                <c:pt idx="2598">
                  <c:v>0.25</c:v>
                </c:pt>
                <c:pt idx="2599">
                  <c:v>1</c:v>
                </c:pt>
                <c:pt idx="2600">
                  <c:v>2</c:v>
                </c:pt>
                <c:pt idx="2601">
                  <c:v>1</c:v>
                </c:pt>
                <c:pt idx="2602">
                  <c:v>0.5</c:v>
                </c:pt>
                <c:pt idx="2603">
                  <c:v>1</c:v>
                </c:pt>
                <c:pt idx="2604">
                  <c:v>1</c:v>
                </c:pt>
                <c:pt idx="2605">
                  <c:v>1</c:v>
                </c:pt>
                <c:pt idx="2606">
                  <c:v>1.0303030303030303</c:v>
                </c:pt>
                <c:pt idx="2607">
                  <c:v>1</c:v>
                </c:pt>
                <c:pt idx="2608">
                  <c:v>0.5</c:v>
                </c:pt>
                <c:pt idx="2609">
                  <c:v>0.5</c:v>
                </c:pt>
                <c:pt idx="2610">
                  <c:v>0.5</c:v>
                </c:pt>
                <c:pt idx="2611">
                  <c:v>0.5</c:v>
                </c:pt>
                <c:pt idx="2612">
                  <c:v>1</c:v>
                </c:pt>
                <c:pt idx="2613">
                  <c:v>1</c:v>
                </c:pt>
                <c:pt idx="2614">
                  <c:v>1</c:v>
                </c:pt>
                <c:pt idx="2615">
                  <c:v>0.66666666666666663</c:v>
                </c:pt>
                <c:pt idx="2616">
                  <c:v>0.33333333333333331</c:v>
                </c:pt>
                <c:pt idx="2617">
                  <c:v>0.5</c:v>
                </c:pt>
                <c:pt idx="2618">
                  <c:v>1</c:v>
                </c:pt>
                <c:pt idx="2619">
                  <c:v>1</c:v>
                </c:pt>
                <c:pt idx="2620">
                  <c:v>0.5</c:v>
                </c:pt>
                <c:pt idx="2621">
                  <c:v>0.66666666666666663</c:v>
                </c:pt>
                <c:pt idx="2622">
                  <c:v>1</c:v>
                </c:pt>
                <c:pt idx="2623">
                  <c:v>1</c:v>
                </c:pt>
                <c:pt idx="2624">
                  <c:v>1</c:v>
                </c:pt>
                <c:pt idx="2625">
                  <c:v>0.25</c:v>
                </c:pt>
                <c:pt idx="2626">
                  <c:v>1</c:v>
                </c:pt>
                <c:pt idx="2627">
                  <c:v>0.5</c:v>
                </c:pt>
                <c:pt idx="2628">
                  <c:v>0.5</c:v>
                </c:pt>
                <c:pt idx="2629">
                  <c:v>1.5</c:v>
                </c:pt>
                <c:pt idx="2630">
                  <c:v>0.25</c:v>
                </c:pt>
                <c:pt idx="2631">
                  <c:v>1</c:v>
                </c:pt>
                <c:pt idx="2632">
                  <c:v>1</c:v>
                </c:pt>
                <c:pt idx="2633">
                  <c:v>1.6666666666666667</c:v>
                </c:pt>
                <c:pt idx="2634">
                  <c:v>0.5</c:v>
                </c:pt>
                <c:pt idx="2635">
                  <c:v>0.5</c:v>
                </c:pt>
                <c:pt idx="2636">
                  <c:v>1</c:v>
                </c:pt>
                <c:pt idx="2637">
                  <c:v>1</c:v>
                </c:pt>
                <c:pt idx="2638">
                  <c:v>0.33333333333333331</c:v>
                </c:pt>
                <c:pt idx="2639">
                  <c:v>2</c:v>
                </c:pt>
                <c:pt idx="2640">
                  <c:v>0.5</c:v>
                </c:pt>
                <c:pt idx="2641">
                  <c:v>1</c:v>
                </c:pt>
                <c:pt idx="2642">
                  <c:v>1</c:v>
                </c:pt>
                <c:pt idx="2643">
                  <c:v>1</c:v>
                </c:pt>
                <c:pt idx="2644">
                  <c:v>0.25</c:v>
                </c:pt>
                <c:pt idx="2645">
                  <c:v>2</c:v>
                </c:pt>
                <c:pt idx="2646">
                  <c:v>1</c:v>
                </c:pt>
                <c:pt idx="2647">
                  <c:v>1</c:v>
                </c:pt>
                <c:pt idx="2648">
                  <c:v>1</c:v>
                </c:pt>
                <c:pt idx="2649">
                  <c:v>1</c:v>
                </c:pt>
                <c:pt idx="2650">
                  <c:v>0.5</c:v>
                </c:pt>
                <c:pt idx="2651">
                  <c:v>0.33333333333333331</c:v>
                </c:pt>
                <c:pt idx="2652">
                  <c:v>1</c:v>
                </c:pt>
                <c:pt idx="2653">
                  <c:v>2</c:v>
                </c:pt>
                <c:pt idx="2654">
                  <c:v>0.4</c:v>
                </c:pt>
                <c:pt idx="2655">
                  <c:v>1</c:v>
                </c:pt>
                <c:pt idx="2656">
                  <c:v>1.5</c:v>
                </c:pt>
                <c:pt idx="2657">
                  <c:v>0.75</c:v>
                </c:pt>
                <c:pt idx="2658">
                  <c:v>5.3571428571428568</c:v>
                </c:pt>
                <c:pt idx="2659">
                  <c:v>1</c:v>
                </c:pt>
                <c:pt idx="2660">
                  <c:v>0.66666666666666663</c:v>
                </c:pt>
                <c:pt idx="2661">
                  <c:v>1</c:v>
                </c:pt>
                <c:pt idx="2662">
                  <c:v>0.5</c:v>
                </c:pt>
                <c:pt idx="2663">
                  <c:v>1</c:v>
                </c:pt>
                <c:pt idx="2664">
                  <c:v>1</c:v>
                </c:pt>
                <c:pt idx="2665">
                  <c:v>1</c:v>
                </c:pt>
                <c:pt idx="2666">
                  <c:v>0.33333333333333331</c:v>
                </c:pt>
                <c:pt idx="2667">
                  <c:v>1</c:v>
                </c:pt>
                <c:pt idx="2668">
                  <c:v>1</c:v>
                </c:pt>
                <c:pt idx="2669">
                  <c:v>1</c:v>
                </c:pt>
                <c:pt idx="2670">
                  <c:v>1.3181818181818181</c:v>
                </c:pt>
                <c:pt idx="2671">
                  <c:v>0.42857142857142855</c:v>
                </c:pt>
                <c:pt idx="2672">
                  <c:v>0.66666666666666663</c:v>
                </c:pt>
                <c:pt idx="2673">
                  <c:v>1</c:v>
                </c:pt>
                <c:pt idx="2674">
                  <c:v>1</c:v>
                </c:pt>
                <c:pt idx="2675">
                  <c:v>1</c:v>
                </c:pt>
                <c:pt idx="2676">
                  <c:v>1</c:v>
                </c:pt>
                <c:pt idx="2677">
                  <c:v>1</c:v>
                </c:pt>
                <c:pt idx="2678">
                  <c:v>0.66666666666666663</c:v>
                </c:pt>
                <c:pt idx="2679">
                  <c:v>1</c:v>
                </c:pt>
                <c:pt idx="2680">
                  <c:v>0.33333333333333331</c:v>
                </c:pt>
                <c:pt idx="2681">
                  <c:v>1</c:v>
                </c:pt>
                <c:pt idx="2682">
                  <c:v>1</c:v>
                </c:pt>
                <c:pt idx="2683">
                  <c:v>1</c:v>
                </c:pt>
                <c:pt idx="2684">
                  <c:v>0.5</c:v>
                </c:pt>
                <c:pt idx="2685">
                  <c:v>1</c:v>
                </c:pt>
                <c:pt idx="2686">
                  <c:v>0.5</c:v>
                </c:pt>
                <c:pt idx="2687">
                  <c:v>1</c:v>
                </c:pt>
                <c:pt idx="2688">
                  <c:v>1</c:v>
                </c:pt>
                <c:pt idx="2689">
                  <c:v>0.5</c:v>
                </c:pt>
                <c:pt idx="2690">
                  <c:v>0.33333333333333331</c:v>
                </c:pt>
                <c:pt idx="2691">
                  <c:v>1</c:v>
                </c:pt>
                <c:pt idx="2692">
                  <c:v>0.25</c:v>
                </c:pt>
                <c:pt idx="2693">
                  <c:v>0.5</c:v>
                </c:pt>
                <c:pt idx="2694">
                  <c:v>0.25</c:v>
                </c:pt>
                <c:pt idx="2695">
                  <c:v>1</c:v>
                </c:pt>
                <c:pt idx="2696">
                  <c:v>1</c:v>
                </c:pt>
                <c:pt idx="2697">
                  <c:v>0.44444444444444442</c:v>
                </c:pt>
                <c:pt idx="2698">
                  <c:v>0.5</c:v>
                </c:pt>
                <c:pt idx="2699">
                  <c:v>0.5</c:v>
                </c:pt>
                <c:pt idx="2700">
                  <c:v>1</c:v>
                </c:pt>
                <c:pt idx="2701">
                  <c:v>0.5</c:v>
                </c:pt>
                <c:pt idx="2702">
                  <c:v>1</c:v>
                </c:pt>
                <c:pt idx="2703">
                  <c:v>4.333333333333333</c:v>
                </c:pt>
                <c:pt idx="2704">
                  <c:v>1</c:v>
                </c:pt>
                <c:pt idx="2705">
                  <c:v>3.8571428571428572</c:v>
                </c:pt>
                <c:pt idx="2706">
                  <c:v>2.4</c:v>
                </c:pt>
                <c:pt idx="2707">
                  <c:v>4</c:v>
                </c:pt>
                <c:pt idx="2708">
                  <c:v>1.25</c:v>
                </c:pt>
                <c:pt idx="2709">
                  <c:v>0.6</c:v>
                </c:pt>
                <c:pt idx="2710">
                  <c:v>0.8</c:v>
                </c:pt>
                <c:pt idx="2711">
                  <c:v>1.3333333333333333</c:v>
                </c:pt>
                <c:pt idx="2712">
                  <c:v>1</c:v>
                </c:pt>
                <c:pt idx="2713">
                  <c:v>1</c:v>
                </c:pt>
                <c:pt idx="2714">
                  <c:v>1.4</c:v>
                </c:pt>
                <c:pt idx="2715">
                  <c:v>3.1666666666666665</c:v>
                </c:pt>
                <c:pt idx="2716">
                  <c:v>1.4444444444444444</c:v>
                </c:pt>
                <c:pt idx="2717">
                  <c:v>12.5</c:v>
                </c:pt>
                <c:pt idx="2718">
                  <c:v>4</c:v>
                </c:pt>
                <c:pt idx="2719">
                  <c:v>4</c:v>
                </c:pt>
                <c:pt idx="2720">
                  <c:v>0.5</c:v>
                </c:pt>
                <c:pt idx="2721">
                  <c:v>3</c:v>
                </c:pt>
                <c:pt idx="2722">
                  <c:v>1.2</c:v>
                </c:pt>
                <c:pt idx="2723">
                  <c:v>0.5</c:v>
                </c:pt>
                <c:pt idx="2724">
                  <c:v>1.25</c:v>
                </c:pt>
                <c:pt idx="2725">
                  <c:v>4</c:v>
                </c:pt>
                <c:pt idx="2726">
                  <c:v>0.4</c:v>
                </c:pt>
                <c:pt idx="2727">
                  <c:v>4</c:v>
                </c:pt>
                <c:pt idx="2728">
                  <c:v>1</c:v>
                </c:pt>
                <c:pt idx="2729">
                  <c:v>1</c:v>
                </c:pt>
                <c:pt idx="2730">
                  <c:v>5.833333333333333</c:v>
                </c:pt>
                <c:pt idx="2731">
                  <c:v>5</c:v>
                </c:pt>
                <c:pt idx="2732">
                  <c:v>1.5</c:v>
                </c:pt>
                <c:pt idx="2733">
                  <c:v>1</c:v>
                </c:pt>
                <c:pt idx="2734">
                  <c:v>3</c:v>
                </c:pt>
                <c:pt idx="2735">
                  <c:v>1.5</c:v>
                </c:pt>
                <c:pt idx="2736">
                  <c:v>8.1666666666666661</c:v>
                </c:pt>
                <c:pt idx="2737">
                  <c:v>0.2857142857142857</c:v>
                </c:pt>
                <c:pt idx="2738">
                  <c:v>4.333333333333333</c:v>
                </c:pt>
                <c:pt idx="2739">
                  <c:v>1.6666666666666667</c:v>
                </c:pt>
                <c:pt idx="2740">
                  <c:v>2.5</c:v>
                </c:pt>
                <c:pt idx="2741">
                  <c:v>1.5</c:v>
                </c:pt>
                <c:pt idx="2742">
                  <c:v>0.66666666666666663</c:v>
                </c:pt>
                <c:pt idx="2743">
                  <c:v>3</c:v>
                </c:pt>
                <c:pt idx="2744">
                  <c:v>27</c:v>
                </c:pt>
                <c:pt idx="2745">
                  <c:v>1</c:v>
                </c:pt>
                <c:pt idx="2746">
                  <c:v>3</c:v>
                </c:pt>
                <c:pt idx="2747">
                  <c:v>1</c:v>
                </c:pt>
                <c:pt idx="2748">
                  <c:v>2</c:v>
                </c:pt>
                <c:pt idx="2749">
                  <c:v>3</c:v>
                </c:pt>
                <c:pt idx="2750">
                  <c:v>1</c:v>
                </c:pt>
                <c:pt idx="2751">
                  <c:v>0.75</c:v>
                </c:pt>
                <c:pt idx="2752">
                  <c:v>0.33333333333333331</c:v>
                </c:pt>
                <c:pt idx="2753">
                  <c:v>5.85</c:v>
                </c:pt>
                <c:pt idx="2754">
                  <c:v>1</c:v>
                </c:pt>
                <c:pt idx="2755">
                  <c:v>1.75</c:v>
                </c:pt>
                <c:pt idx="2756">
                  <c:v>5.5</c:v>
                </c:pt>
                <c:pt idx="2757">
                  <c:v>3</c:v>
                </c:pt>
                <c:pt idx="2758">
                  <c:v>1.8</c:v>
                </c:pt>
                <c:pt idx="2759">
                  <c:v>7</c:v>
                </c:pt>
                <c:pt idx="2760">
                  <c:v>5.5</c:v>
                </c:pt>
                <c:pt idx="2761">
                  <c:v>0.5714285714285714</c:v>
                </c:pt>
                <c:pt idx="2762">
                  <c:v>3.4</c:v>
                </c:pt>
                <c:pt idx="2763">
                  <c:v>2</c:v>
                </c:pt>
                <c:pt idx="2764">
                  <c:v>7</c:v>
                </c:pt>
                <c:pt idx="2765">
                  <c:v>4.5</c:v>
                </c:pt>
                <c:pt idx="2766">
                  <c:v>2</c:v>
                </c:pt>
                <c:pt idx="2767">
                  <c:v>1</c:v>
                </c:pt>
                <c:pt idx="2768">
                  <c:v>13</c:v>
                </c:pt>
                <c:pt idx="2769">
                  <c:v>0.83333333333333337</c:v>
                </c:pt>
                <c:pt idx="2770">
                  <c:v>1</c:v>
                </c:pt>
                <c:pt idx="2771">
                  <c:v>0.4</c:v>
                </c:pt>
                <c:pt idx="2772">
                  <c:v>0.52941176470588236</c:v>
                </c:pt>
                <c:pt idx="2773">
                  <c:v>4.5</c:v>
                </c:pt>
                <c:pt idx="2774">
                  <c:v>0.6428571428571429</c:v>
                </c:pt>
                <c:pt idx="2775">
                  <c:v>1.6666666666666667</c:v>
                </c:pt>
                <c:pt idx="2776">
                  <c:v>0.5</c:v>
                </c:pt>
                <c:pt idx="2777">
                  <c:v>4</c:v>
                </c:pt>
                <c:pt idx="2778">
                  <c:v>2</c:v>
                </c:pt>
                <c:pt idx="2779">
                  <c:v>1.3333333333333333</c:v>
                </c:pt>
                <c:pt idx="2780">
                  <c:v>0.5</c:v>
                </c:pt>
                <c:pt idx="2781">
                  <c:v>2</c:v>
                </c:pt>
                <c:pt idx="2782">
                  <c:v>2</c:v>
                </c:pt>
                <c:pt idx="2783">
                  <c:v>66</c:v>
                </c:pt>
                <c:pt idx="2784">
                  <c:v>0.8</c:v>
                </c:pt>
                <c:pt idx="2785">
                  <c:v>1.5</c:v>
                </c:pt>
                <c:pt idx="2786">
                  <c:v>1.75</c:v>
                </c:pt>
                <c:pt idx="2787">
                  <c:v>2</c:v>
                </c:pt>
                <c:pt idx="2788">
                  <c:v>2</c:v>
                </c:pt>
                <c:pt idx="2789">
                  <c:v>1.5</c:v>
                </c:pt>
                <c:pt idx="2790">
                  <c:v>3.5</c:v>
                </c:pt>
                <c:pt idx="2791">
                  <c:v>0.33333333333333331</c:v>
                </c:pt>
                <c:pt idx="2792">
                  <c:v>1</c:v>
                </c:pt>
                <c:pt idx="2793">
                  <c:v>1</c:v>
                </c:pt>
                <c:pt idx="2794">
                  <c:v>1</c:v>
                </c:pt>
                <c:pt idx="2795">
                  <c:v>1.6666666666666667</c:v>
                </c:pt>
                <c:pt idx="2796">
                  <c:v>0.33333333333333331</c:v>
                </c:pt>
                <c:pt idx="2797">
                  <c:v>0.66666666666666663</c:v>
                </c:pt>
                <c:pt idx="2798">
                  <c:v>0.5</c:v>
                </c:pt>
                <c:pt idx="2799">
                  <c:v>1</c:v>
                </c:pt>
                <c:pt idx="2800">
                  <c:v>0.33333333333333331</c:v>
                </c:pt>
                <c:pt idx="2801">
                  <c:v>1</c:v>
                </c:pt>
                <c:pt idx="2802">
                  <c:v>1.6</c:v>
                </c:pt>
                <c:pt idx="2803">
                  <c:v>0.25</c:v>
                </c:pt>
                <c:pt idx="2804">
                  <c:v>1</c:v>
                </c:pt>
                <c:pt idx="2805">
                  <c:v>0.5</c:v>
                </c:pt>
                <c:pt idx="2806">
                  <c:v>1</c:v>
                </c:pt>
                <c:pt idx="2807">
                  <c:v>1</c:v>
                </c:pt>
                <c:pt idx="2808">
                  <c:v>1</c:v>
                </c:pt>
                <c:pt idx="2809">
                  <c:v>0.25</c:v>
                </c:pt>
                <c:pt idx="2810">
                  <c:v>0.5</c:v>
                </c:pt>
                <c:pt idx="2811">
                  <c:v>0.5</c:v>
                </c:pt>
                <c:pt idx="2812">
                  <c:v>0.66666666666666663</c:v>
                </c:pt>
                <c:pt idx="2813">
                  <c:v>0.75</c:v>
                </c:pt>
                <c:pt idx="2814">
                  <c:v>1.0357142857142858</c:v>
                </c:pt>
                <c:pt idx="2815">
                  <c:v>0.4</c:v>
                </c:pt>
                <c:pt idx="2816">
                  <c:v>0.2</c:v>
                </c:pt>
                <c:pt idx="2817">
                  <c:v>0.16666666666666666</c:v>
                </c:pt>
                <c:pt idx="2818">
                  <c:v>0.5</c:v>
                </c:pt>
                <c:pt idx="2819">
                  <c:v>0.2</c:v>
                </c:pt>
                <c:pt idx="2820">
                  <c:v>0.33333333333333331</c:v>
                </c:pt>
                <c:pt idx="2821">
                  <c:v>0.14285714285714285</c:v>
                </c:pt>
                <c:pt idx="2822">
                  <c:v>0.5</c:v>
                </c:pt>
                <c:pt idx="2823">
                  <c:v>0.25</c:v>
                </c:pt>
                <c:pt idx="2824">
                  <c:v>1</c:v>
                </c:pt>
                <c:pt idx="2825">
                  <c:v>1</c:v>
                </c:pt>
                <c:pt idx="2826">
                  <c:v>1</c:v>
                </c:pt>
                <c:pt idx="2827">
                  <c:v>0.2</c:v>
                </c:pt>
                <c:pt idx="2828">
                  <c:v>0.5</c:v>
                </c:pt>
                <c:pt idx="2829">
                  <c:v>0.5</c:v>
                </c:pt>
                <c:pt idx="2830">
                  <c:v>2</c:v>
                </c:pt>
                <c:pt idx="2831">
                  <c:v>0.2</c:v>
                </c:pt>
                <c:pt idx="2832">
                  <c:v>0.95238095238095233</c:v>
                </c:pt>
                <c:pt idx="2833">
                  <c:v>0.5</c:v>
                </c:pt>
                <c:pt idx="2834">
                  <c:v>1.6206896551724137</c:v>
                </c:pt>
                <c:pt idx="2835">
                  <c:v>2.2051282051282053</c:v>
                </c:pt>
                <c:pt idx="2836">
                  <c:v>0.4</c:v>
                </c:pt>
                <c:pt idx="2837">
                  <c:v>0.33333333333333331</c:v>
                </c:pt>
                <c:pt idx="2838">
                  <c:v>0.5</c:v>
                </c:pt>
                <c:pt idx="2839">
                  <c:v>1.08</c:v>
                </c:pt>
                <c:pt idx="2840">
                  <c:v>0.2</c:v>
                </c:pt>
                <c:pt idx="2841">
                  <c:v>2</c:v>
                </c:pt>
                <c:pt idx="2842">
                  <c:v>0.5</c:v>
                </c:pt>
                <c:pt idx="2843">
                  <c:v>1</c:v>
                </c:pt>
                <c:pt idx="2844">
                  <c:v>0.42857142857142855</c:v>
                </c:pt>
                <c:pt idx="2845">
                  <c:v>1.6666666666666667</c:v>
                </c:pt>
                <c:pt idx="2846">
                  <c:v>0.25</c:v>
                </c:pt>
                <c:pt idx="2847">
                  <c:v>1</c:v>
                </c:pt>
                <c:pt idx="2848">
                  <c:v>0.5</c:v>
                </c:pt>
                <c:pt idx="2849">
                  <c:v>0.5</c:v>
                </c:pt>
                <c:pt idx="2850">
                  <c:v>0.5</c:v>
                </c:pt>
                <c:pt idx="2851">
                  <c:v>0.25</c:v>
                </c:pt>
                <c:pt idx="2852">
                  <c:v>0.66666666666666663</c:v>
                </c:pt>
                <c:pt idx="2853">
                  <c:v>0.33333333333333331</c:v>
                </c:pt>
                <c:pt idx="2854">
                  <c:v>0.125</c:v>
                </c:pt>
                <c:pt idx="2855">
                  <c:v>0.5</c:v>
                </c:pt>
                <c:pt idx="2856">
                  <c:v>0.5</c:v>
                </c:pt>
                <c:pt idx="2857">
                  <c:v>1</c:v>
                </c:pt>
                <c:pt idx="2858">
                  <c:v>0.2</c:v>
                </c:pt>
                <c:pt idx="2859">
                  <c:v>0.25</c:v>
                </c:pt>
                <c:pt idx="2860">
                  <c:v>0.75</c:v>
                </c:pt>
                <c:pt idx="2861">
                  <c:v>0.69230769230769229</c:v>
                </c:pt>
                <c:pt idx="2862">
                  <c:v>0.5</c:v>
                </c:pt>
                <c:pt idx="2863">
                  <c:v>0.5</c:v>
                </c:pt>
                <c:pt idx="2864">
                  <c:v>1.1333333333333333</c:v>
                </c:pt>
                <c:pt idx="2865">
                  <c:v>2</c:v>
                </c:pt>
                <c:pt idx="2866">
                  <c:v>0.75</c:v>
                </c:pt>
                <c:pt idx="2867">
                  <c:v>1</c:v>
                </c:pt>
                <c:pt idx="2868">
                  <c:v>1</c:v>
                </c:pt>
                <c:pt idx="2869">
                  <c:v>0.63636363636363635</c:v>
                </c:pt>
                <c:pt idx="2870">
                  <c:v>0.33333333333333331</c:v>
                </c:pt>
                <c:pt idx="2871">
                  <c:v>0.4</c:v>
                </c:pt>
                <c:pt idx="2872">
                  <c:v>4</c:v>
                </c:pt>
                <c:pt idx="2873">
                  <c:v>1</c:v>
                </c:pt>
                <c:pt idx="2874">
                  <c:v>0.2</c:v>
                </c:pt>
                <c:pt idx="2875">
                  <c:v>0.72727272727272729</c:v>
                </c:pt>
                <c:pt idx="2876">
                  <c:v>1</c:v>
                </c:pt>
                <c:pt idx="2877">
                  <c:v>1</c:v>
                </c:pt>
                <c:pt idx="2878">
                  <c:v>3</c:v>
                </c:pt>
                <c:pt idx="2879">
                  <c:v>0.66666666666666663</c:v>
                </c:pt>
                <c:pt idx="2880">
                  <c:v>1</c:v>
                </c:pt>
                <c:pt idx="2881">
                  <c:v>0.5</c:v>
                </c:pt>
                <c:pt idx="2882">
                  <c:v>0.875</c:v>
                </c:pt>
                <c:pt idx="2883">
                  <c:v>0.16666666666666666</c:v>
                </c:pt>
                <c:pt idx="2884">
                  <c:v>0.33333333333333331</c:v>
                </c:pt>
                <c:pt idx="2885">
                  <c:v>0.33333333333333331</c:v>
                </c:pt>
                <c:pt idx="2886">
                  <c:v>0.25</c:v>
                </c:pt>
                <c:pt idx="2887">
                  <c:v>0.33333333333333331</c:v>
                </c:pt>
                <c:pt idx="2888">
                  <c:v>2.3333333333333335</c:v>
                </c:pt>
                <c:pt idx="2889">
                  <c:v>0.66666666666666663</c:v>
                </c:pt>
                <c:pt idx="2890">
                  <c:v>0.2</c:v>
                </c:pt>
                <c:pt idx="2891">
                  <c:v>0.5</c:v>
                </c:pt>
                <c:pt idx="2892">
                  <c:v>0.5</c:v>
                </c:pt>
                <c:pt idx="2893">
                  <c:v>1</c:v>
                </c:pt>
                <c:pt idx="2894">
                  <c:v>0.75</c:v>
                </c:pt>
                <c:pt idx="2895">
                  <c:v>1.8095238095238095</c:v>
                </c:pt>
                <c:pt idx="2896">
                  <c:v>0.33333333333333331</c:v>
                </c:pt>
                <c:pt idx="2897">
                  <c:v>1</c:v>
                </c:pt>
                <c:pt idx="2898">
                  <c:v>1</c:v>
                </c:pt>
                <c:pt idx="2899">
                  <c:v>0.4</c:v>
                </c:pt>
                <c:pt idx="2900">
                  <c:v>0.5</c:v>
                </c:pt>
                <c:pt idx="2901">
                  <c:v>2.5</c:v>
                </c:pt>
                <c:pt idx="2902">
                  <c:v>3.5</c:v>
                </c:pt>
                <c:pt idx="2903">
                  <c:v>1</c:v>
                </c:pt>
                <c:pt idx="2904">
                  <c:v>5</c:v>
                </c:pt>
                <c:pt idx="2905">
                  <c:v>0.33333333333333331</c:v>
                </c:pt>
                <c:pt idx="2906">
                  <c:v>0.72727272727272729</c:v>
                </c:pt>
                <c:pt idx="2907">
                  <c:v>0.3</c:v>
                </c:pt>
                <c:pt idx="2908">
                  <c:v>1</c:v>
                </c:pt>
                <c:pt idx="2909">
                  <c:v>0.25</c:v>
                </c:pt>
                <c:pt idx="2910">
                  <c:v>1</c:v>
                </c:pt>
                <c:pt idx="2911">
                  <c:v>2</c:v>
                </c:pt>
                <c:pt idx="2912">
                  <c:v>5</c:v>
                </c:pt>
                <c:pt idx="2913">
                  <c:v>1.25</c:v>
                </c:pt>
                <c:pt idx="2914">
                  <c:v>0.5</c:v>
                </c:pt>
                <c:pt idx="2915">
                  <c:v>0.5</c:v>
                </c:pt>
                <c:pt idx="2916">
                  <c:v>1</c:v>
                </c:pt>
                <c:pt idx="2917">
                  <c:v>1</c:v>
                </c:pt>
                <c:pt idx="2918">
                  <c:v>0.66666666666666663</c:v>
                </c:pt>
                <c:pt idx="2919">
                  <c:v>0.5</c:v>
                </c:pt>
                <c:pt idx="2920">
                  <c:v>1</c:v>
                </c:pt>
                <c:pt idx="2921">
                  <c:v>1</c:v>
                </c:pt>
                <c:pt idx="2922">
                  <c:v>0.4</c:v>
                </c:pt>
                <c:pt idx="2923">
                  <c:v>0.66666666666666663</c:v>
                </c:pt>
                <c:pt idx="2924">
                  <c:v>2</c:v>
                </c:pt>
                <c:pt idx="2925">
                  <c:v>1</c:v>
                </c:pt>
                <c:pt idx="2926">
                  <c:v>1.5</c:v>
                </c:pt>
                <c:pt idx="2927">
                  <c:v>1</c:v>
                </c:pt>
                <c:pt idx="2928">
                  <c:v>1</c:v>
                </c:pt>
                <c:pt idx="2929">
                  <c:v>1</c:v>
                </c:pt>
                <c:pt idx="2930">
                  <c:v>1</c:v>
                </c:pt>
                <c:pt idx="2931">
                  <c:v>0.5</c:v>
                </c:pt>
                <c:pt idx="2932">
                  <c:v>0.5</c:v>
                </c:pt>
                <c:pt idx="2933">
                  <c:v>0.66666666666666663</c:v>
                </c:pt>
                <c:pt idx="2934">
                  <c:v>0.33333333333333331</c:v>
                </c:pt>
                <c:pt idx="2935">
                  <c:v>0.5</c:v>
                </c:pt>
                <c:pt idx="2936">
                  <c:v>1</c:v>
                </c:pt>
                <c:pt idx="2937">
                  <c:v>1</c:v>
                </c:pt>
                <c:pt idx="2938">
                  <c:v>0.33333333333333331</c:v>
                </c:pt>
                <c:pt idx="2939">
                  <c:v>0.5</c:v>
                </c:pt>
                <c:pt idx="2940">
                  <c:v>3</c:v>
                </c:pt>
                <c:pt idx="2941">
                  <c:v>0.5</c:v>
                </c:pt>
                <c:pt idx="2942">
                  <c:v>23</c:v>
                </c:pt>
                <c:pt idx="2943">
                  <c:v>1</c:v>
                </c:pt>
                <c:pt idx="2944">
                  <c:v>11</c:v>
                </c:pt>
                <c:pt idx="2945">
                  <c:v>3</c:v>
                </c:pt>
                <c:pt idx="2946">
                  <c:v>2</c:v>
                </c:pt>
                <c:pt idx="2947">
                  <c:v>0.5</c:v>
                </c:pt>
                <c:pt idx="2948">
                  <c:v>5.5</c:v>
                </c:pt>
                <c:pt idx="2949">
                  <c:v>7</c:v>
                </c:pt>
                <c:pt idx="2950">
                  <c:v>0.25</c:v>
                </c:pt>
                <c:pt idx="2951">
                  <c:v>0.5</c:v>
                </c:pt>
                <c:pt idx="2952">
                  <c:v>0.5</c:v>
                </c:pt>
                <c:pt idx="2953">
                  <c:v>1</c:v>
                </c:pt>
                <c:pt idx="2954">
                  <c:v>1</c:v>
                </c:pt>
                <c:pt idx="2955">
                  <c:v>0.5</c:v>
                </c:pt>
                <c:pt idx="2956">
                  <c:v>1</c:v>
                </c:pt>
                <c:pt idx="2957">
                  <c:v>1</c:v>
                </c:pt>
                <c:pt idx="2958">
                  <c:v>0.25</c:v>
                </c:pt>
                <c:pt idx="2959">
                  <c:v>1</c:v>
                </c:pt>
                <c:pt idx="2960">
                  <c:v>1</c:v>
                </c:pt>
                <c:pt idx="2961">
                  <c:v>1</c:v>
                </c:pt>
                <c:pt idx="2962">
                  <c:v>1</c:v>
                </c:pt>
                <c:pt idx="2963">
                  <c:v>0.5</c:v>
                </c:pt>
                <c:pt idx="2964">
                  <c:v>0.33333333333333331</c:v>
                </c:pt>
                <c:pt idx="2965">
                  <c:v>0.2</c:v>
                </c:pt>
                <c:pt idx="2966">
                  <c:v>0.25</c:v>
                </c:pt>
                <c:pt idx="2967">
                  <c:v>1</c:v>
                </c:pt>
                <c:pt idx="2968">
                  <c:v>1</c:v>
                </c:pt>
                <c:pt idx="2969">
                  <c:v>1</c:v>
                </c:pt>
                <c:pt idx="2970">
                  <c:v>1</c:v>
                </c:pt>
                <c:pt idx="2971">
                  <c:v>1</c:v>
                </c:pt>
                <c:pt idx="2972">
                  <c:v>1</c:v>
                </c:pt>
                <c:pt idx="2973">
                  <c:v>0.66666666666666663</c:v>
                </c:pt>
                <c:pt idx="2974">
                  <c:v>0.25</c:v>
                </c:pt>
                <c:pt idx="2975">
                  <c:v>0.5</c:v>
                </c:pt>
                <c:pt idx="2976">
                  <c:v>0.5</c:v>
                </c:pt>
                <c:pt idx="2977">
                  <c:v>1</c:v>
                </c:pt>
                <c:pt idx="2978">
                  <c:v>0.33333333333333331</c:v>
                </c:pt>
                <c:pt idx="2979">
                  <c:v>0.2857142857142857</c:v>
                </c:pt>
                <c:pt idx="2980">
                  <c:v>0.2</c:v>
                </c:pt>
                <c:pt idx="2981">
                  <c:v>0.33333333333333331</c:v>
                </c:pt>
                <c:pt idx="2982">
                  <c:v>0.7142857142857143</c:v>
                </c:pt>
                <c:pt idx="2983">
                  <c:v>0.33333333333333331</c:v>
                </c:pt>
                <c:pt idx="2984">
                  <c:v>0.5</c:v>
                </c:pt>
                <c:pt idx="2985">
                  <c:v>0.66666666666666663</c:v>
                </c:pt>
                <c:pt idx="2986">
                  <c:v>3</c:v>
                </c:pt>
                <c:pt idx="2987">
                  <c:v>0.25</c:v>
                </c:pt>
                <c:pt idx="2988">
                  <c:v>4</c:v>
                </c:pt>
                <c:pt idx="2989">
                  <c:v>1</c:v>
                </c:pt>
                <c:pt idx="2990">
                  <c:v>2</c:v>
                </c:pt>
                <c:pt idx="2991">
                  <c:v>0.25</c:v>
                </c:pt>
                <c:pt idx="2992">
                  <c:v>0.33333333333333331</c:v>
                </c:pt>
                <c:pt idx="2993">
                  <c:v>1.5</c:v>
                </c:pt>
                <c:pt idx="2994">
                  <c:v>0.5</c:v>
                </c:pt>
                <c:pt idx="2995">
                  <c:v>1</c:v>
                </c:pt>
                <c:pt idx="2996">
                  <c:v>0.5</c:v>
                </c:pt>
                <c:pt idx="2997">
                  <c:v>1</c:v>
                </c:pt>
                <c:pt idx="2998">
                  <c:v>1</c:v>
                </c:pt>
                <c:pt idx="2999">
                  <c:v>1</c:v>
                </c:pt>
                <c:pt idx="3000">
                  <c:v>0.66666666666666663</c:v>
                </c:pt>
                <c:pt idx="3001">
                  <c:v>2</c:v>
                </c:pt>
                <c:pt idx="3002">
                  <c:v>1</c:v>
                </c:pt>
                <c:pt idx="3003">
                  <c:v>0.5</c:v>
                </c:pt>
                <c:pt idx="3004">
                  <c:v>0.33333333333333331</c:v>
                </c:pt>
                <c:pt idx="3005">
                  <c:v>0.66666666666666663</c:v>
                </c:pt>
                <c:pt idx="3006">
                  <c:v>1</c:v>
                </c:pt>
                <c:pt idx="3007">
                  <c:v>1</c:v>
                </c:pt>
                <c:pt idx="3008">
                  <c:v>1</c:v>
                </c:pt>
                <c:pt idx="3009">
                  <c:v>0.33333333333333331</c:v>
                </c:pt>
                <c:pt idx="3010">
                  <c:v>1</c:v>
                </c:pt>
                <c:pt idx="3011">
                  <c:v>1</c:v>
                </c:pt>
                <c:pt idx="3012">
                  <c:v>0.33333333333333331</c:v>
                </c:pt>
                <c:pt idx="3013">
                  <c:v>1</c:v>
                </c:pt>
                <c:pt idx="3014">
                  <c:v>0.5</c:v>
                </c:pt>
                <c:pt idx="3015">
                  <c:v>1.5</c:v>
                </c:pt>
                <c:pt idx="3016">
                  <c:v>1.5</c:v>
                </c:pt>
                <c:pt idx="3017">
                  <c:v>1</c:v>
                </c:pt>
                <c:pt idx="3018">
                  <c:v>0.33333333333333331</c:v>
                </c:pt>
                <c:pt idx="3019">
                  <c:v>0.33333333333333331</c:v>
                </c:pt>
                <c:pt idx="3020">
                  <c:v>0.5</c:v>
                </c:pt>
                <c:pt idx="3021">
                  <c:v>0.66666666666666663</c:v>
                </c:pt>
                <c:pt idx="3022">
                  <c:v>1</c:v>
                </c:pt>
                <c:pt idx="3023">
                  <c:v>0.5</c:v>
                </c:pt>
                <c:pt idx="3024">
                  <c:v>1</c:v>
                </c:pt>
                <c:pt idx="3025">
                  <c:v>0.33333333333333331</c:v>
                </c:pt>
                <c:pt idx="3026">
                  <c:v>0.14285714285714285</c:v>
                </c:pt>
                <c:pt idx="3027">
                  <c:v>0.4</c:v>
                </c:pt>
                <c:pt idx="3028">
                  <c:v>0.5</c:v>
                </c:pt>
                <c:pt idx="3029">
                  <c:v>2</c:v>
                </c:pt>
                <c:pt idx="3030">
                  <c:v>0.66666666666666663</c:v>
                </c:pt>
                <c:pt idx="3031">
                  <c:v>1</c:v>
                </c:pt>
                <c:pt idx="3032">
                  <c:v>0.125</c:v>
                </c:pt>
                <c:pt idx="3033">
                  <c:v>0.25</c:v>
                </c:pt>
                <c:pt idx="3034">
                  <c:v>0.25</c:v>
                </c:pt>
                <c:pt idx="3035">
                  <c:v>0.22222222222222221</c:v>
                </c:pt>
                <c:pt idx="3036">
                  <c:v>1</c:v>
                </c:pt>
                <c:pt idx="3037">
                  <c:v>3</c:v>
                </c:pt>
                <c:pt idx="3038">
                  <c:v>0.4</c:v>
                </c:pt>
                <c:pt idx="3039">
                  <c:v>0.5</c:v>
                </c:pt>
                <c:pt idx="3040">
                  <c:v>0.4</c:v>
                </c:pt>
                <c:pt idx="3041">
                  <c:v>0.25</c:v>
                </c:pt>
                <c:pt idx="3042">
                  <c:v>0.4</c:v>
                </c:pt>
                <c:pt idx="3043">
                  <c:v>0.25</c:v>
                </c:pt>
                <c:pt idx="3044">
                  <c:v>0.5</c:v>
                </c:pt>
                <c:pt idx="3045">
                  <c:v>0.5</c:v>
                </c:pt>
                <c:pt idx="3046">
                  <c:v>0.33333333333333331</c:v>
                </c:pt>
                <c:pt idx="3047">
                  <c:v>0.14285714285714285</c:v>
                </c:pt>
                <c:pt idx="3048">
                  <c:v>1</c:v>
                </c:pt>
                <c:pt idx="3049">
                  <c:v>0.33333333333333331</c:v>
                </c:pt>
                <c:pt idx="3050">
                  <c:v>2</c:v>
                </c:pt>
                <c:pt idx="3051">
                  <c:v>0.25</c:v>
                </c:pt>
                <c:pt idx="3052">
                  <c:v>1.5</c:v>
                </c:pt>
                <c:pt idx="3053">
                  <c:v>1.25</c:v>
                </c:pt>
                <c:pt idx="3054">
                  <c:v>0.33333333333333331</c:v>
                </c:pt>
                <c:pt idx="3055">
                  <c:v>1</c:v>
                </c:pt>
                <c:pt idx="3056">
                  <c:v>1</c:v>
                </c:pt>
                <c:pt idx="3057">
                  <c:v>1</c:v>
                </c:pt>
                <c:pt idx="3058">
                  <c:v>1.875</c:v>
                </c:pt>
                <c:pt idx="3059">
                  <c:v>1</c:v>
                </c:pt>
                <c:pt idx="3060">
                  <c:v>1</c:v>
                </c:pt>
                <c:pt idx="3061">
                  <c:v>0.5</c:v>
                </c:pt>
                <c:pt idx="3062">
                  <c:v>1</c:v>
                </c:pt>
                <c:pt idx="3063">
                  <c:v>1</c:v>
                </c:pt>
                <c:pt idx="3064">
                  <c:v>1</c:v>
                </c:pt>
                <c:pt idx="3065">
                  <c:v>1</c:v>
                </c:pt>
                <c:pt idx="3066">
                  <c:v>0.33333333333333331</c:v>
                </c:pt>
                <c:pt idx="3067">
                  <c:v>0.5</c:v>
                </c:pt>
                <c:pt idx="3068">
                  <c:v>0.33333333333333331</c:v>
                </c:pt>
                <c:pt idx="3069">
                  <c:v>1</c:v>
                </c:pt>
                <c:pt idx="3070">
                  <c:v>2</c:v>
                </c:pt>
                <c:pt idx="3071">
                  <c:v>0.6</c:v>
                </c:pt>
                <c:pt idx="3072">
                  <c:v>1</c:v>
                </c:pt>
                <c:pt idx="3073">
                  <c:v>1</c:v>
                </c:pt>
                <c:pt idx="3074">
                  <c:v>1</c:v>
                </c:pt>
                <c:pt idx="3075">
                  <c:v>1</c:v>
                </c:pt>
                <c:pt idx="3076">
                  <c:v>0.5</c:v>
                </c:pt>
                <c:pt idx="3077">
                  <c:v>0.33333333333333331</c:v>
                </c:pt>
                <c:pt idx="3078">
                  <c:v>3.6666666666666665</c:v>
                </c:pt>
                <c:pt idx="3079">
                  <c:v>0.5</c:v>
                </c:pt>
                <c:pt idx="3080">
                  <c:v>0.33333333333333331</c:v>
                </c:pt>
                <c:pt idx="3081">
                  <c:v>0.66666666666666663</c:v>
                </c:pt>
                <c:pt idx="3082">
                  <c:v>0.66666666666666663</c:v>
                </c:pt>
                <c:pt idx="3083">
                  <c:v>0.5</c:v>
                </c:pt>
                <c:pt idx="3084">
                  <c:v>1</c:v>
                </c:pt>
                <c:pt idx="3085">
                  <c:v>1</c:v>
                </c:pt>
                <c:pt idx="3086">
                  <c:v>1</c:v>
                </c:pt>
                <c:pt idx="3087">
                  <c:v>0.5</c:v>
                </c:pt>
                <c:pt idx="3088">
                  <c:v>1</c:v>
                </c:pt>
                <c:pt idx="3089">
                  <c:v>1</c:v>
                </c:pt>
                <c:pt idx="3090">
                  <c:v>2</c:v>
                </c:pt>
                <c:pt idx="3091">
                  <c:v>0.33333333333333331</c:v>
                </c:pt>
                <c:pt idx="3092">
                  <c:v>1</c:v>
                </c:pt>
                <c:pt idx="3093">
                  <c:v>0.5</c:v>
                </c:pt>
                <c:pt idx="3094">
                  <c:v>0.5</c:v>
                </c:pt>
                <c:pt idx="3095">
                  <c:v>0.42857142857142855</c:v>
                </c:pt>
                <c:pt idx="3096">
                  <c:v>1</c:v>
                </c:pt>
                <c:pt idx="3097">
                  <c:v>1</c:v>
                </c:pt>
                <c:pt idx="3098">
                  <c:v>1</c:v>
                </c:pt>
                <c:pt idx="3099">
                  <c:v>1</c:v>
                </c:pt>
                <c:pt idx="3100">
                  <c:v>2</c:v>
                </c:pt>
                <c:pt idx="3101">
                  <c:v>1</c:v>
                </c:pt>
                <c:pt idx="3102">
                  <c:v>1</c:v>
                </c:pt>
                <c:pt idx="3103">
                  <c:v>9.5238095238095233E-2</c:v>
                </c:pt>
                <c:pt idx="3104">
                  <c:v>1</c:v>
                </c:pt>
                <c:pt idx="3105">
                  <c:v>1</c:v>
                </c:pt>
                <c:pt idx="3106">
                  <c:v>0.25</c:v>
                </c:pt>
                <c:pt idx="3107">
                  <c:v>1.1000000000000001</c:v>
                </c:pt>
                <c:pt idx="3108">
                  <c:v>7</c:v>
                </c:pt>
                <c:pt idx="3109">
                  <c:v>0.5</c:v>
                </c:pt>
                <c:pt idx="3110">
                  <c:v>1</c:v>
                </c:pt>
                <c:pt idx="3111">
                  <c:v>1</c:v>
                </c:pt>
                <c:pt idx="3112">
                  <c:v>1.6666666666666667</c:v>
                </c:pt>
                <c:pt idx="3113">
                  <c:v>2</c:v>
                </c:pt>
                <c:pt idx="3114">
                  <c:v>1.1111111111111112</c:v>
                </c:pt>
                <c:pt idx="3115">
                  <c:v>1</c:v>
                </c:pt>
                <c:pt idx="3116">
                  <c:v>1</c:v>
                </c:pt>
                <c:pt idx="3117">
                  <c:v>1</c:v>
                </c:pt>
                <c:pt idx="3118">
                  <c:v>1</c:v>
                </c:pt>
                <c:pt idx="3119">
                  <c:v>1</c:v>
                </c:pt>
                <c:pt idx="3120">
                  <c:v>1</c:v>
                </c:pt>
                <c:pt idx="3121">
                  <c:v>2</c:v>
                </c:pt>
                <c:pt idx="3122">
                  <c:v>1.25</c:v>
                </c:pt>
                <c:pt idx="3123">
                  <c:v>1</c:v>
                </c:pt>
                <c:pt idx="3124">
                  <c:v>1</c:v>
                </c:pt>
                <c:pt idx="3125">
                  <c:v>0.4</c:v>
                </c:pt>
                <c:pt idx="3126">
                  <c:v>0.6</c:v>
                </c:pt>
                <c:pt idx="3127">
                  <c:v>0.66666666666666663</c:v>
                </c:pt>
                <c:pt idx="3128">
                  <c:v>0.66666666666666663</c:v>
                </c:pt>
                <c:pt idx="3129">
                  <c:v>2</c:v>
                </c:pt>
                <c:pt idx="3130">
                  <c:v>1</c:v>
                </c:pt>
                <c:pt idx="3131">
                  <c:v>0.33333333333333331</c:v>
                </c:pt>
                <c:pt idx="3132">
                  <c:v>1</c:v>
                </c:pt>
                <c:pt idx="3133">
                  <c:v>0.33333333333333331</c:v>
                </c:pt>
                <c:pt idx="3134">
                  <c:v>1</c:v>
                </c:pt>
                <c:pt idx="3135">
                  <c:v>1</c:v>
                </c:pt>
                <c:pt idx="3136">
                  <c:v>2</c:v>
                </c:pt>
                <c:pt idx="3137">
                  <c:v>0.5</c:v>
                </c:pt>
                <c:pt idx="3138">
                  <c:v>1</c:v>
                </c:pt>
                <c:pt idx="3139">
                  <c:v>0.75</c:v>
                </c:pt>
                <c:pt idx="3140">
                  <c:v>2</c:v>
                </c:pt>
                <c:pt idx="3141">
                  <c:v>1.2258064516129032</c:v>
                </c:pt>
                <c:pt idx="3142">
                  <c:v>2.2000000000000002</c:v>
                </c:pt>
                <c:pt idx="3143">
                  <c:v>1</c:v>
                </c:pt>
                <c:pt idx="3144">
                  <c:v>0.5</c:v>
                </c:pt>
                <c:pt idx="3145">
                  <c:v>1</c:v>
                </c:pt>
                <c:pt idx="3146">
                  <c:v>1</c:v>
                </c:pt>
                <c:pt idx="3147">
                  <c:v>1</c:v>
                </c:pt>
                <c:pt idx="3148">
                  <c:v>1.75</c:v>
                </c:pt>
                <c:pt idx="3149">
                  <c:v>0.5</c:v>
                </c:pt>
                <c:pt idx="3150">
                  <c:v>0.6</c:v>
                </c:pt>
                <c:pt idx="3151">
                  <c:v>1</c:v>
                </c:pt>
                <c:pt idx="3152">
                  <c:v>2</c:v>
                </c:pt>
                <c:pt idx="3153">
                  <c:v>1</c:v>
                </c:pt>
                <c:pt idx="3154">
                  <c:v>1</c:v>
                </c:pt>
                <c:pt idx="3155">
                  <c:v>0.4</c:v>
                </c:pt>
                <c:pt idx="3156">
                  <c:v>0.4</c:v>
                </c:pt>
                <c:pt idx="3157">
                  <c:v>1</c:v>
                </c:pt>
                <c:pt idx="3158">
                  <c:v>6.5</c:v>
                </c:pt>
                <c:pt idx="3159">
                  <c:v>0.25</c:v>
                </c:pt>
                <c:pt idx="3160">
                  <c:v>1</c:v>
                </c:pt>
                <c:pt idx="3161">
                  <c:v>0.5</c:v>
                </c:pt>
                <c:pt idx="3162">
                  <c:v>2.5</c:v>
                </c:pt>
                <c:pt idx="3163">
                  <c:v>19</c:v>
                </c:pt>
                <c:pt idx="3164">
                  <c:v>6</c:v>
                </c:pt>
                <c:pt idx="3165">
                  <c:v>0.5</c:v>
                </c:pt>
                <c:pt idx="3166">
                  <c:v>1.5</c:v>
                </c:pt>
                <c:pt idx="3167">
                  <c:v>0.33333333333333331</c:v>
                </c:pt>
                <c:pt idx="3168">
                  <c:v>0.5</c:v>
                </c:pt>
                <c:pt idx="3169">
                  <c:v>0.33333333333333331</c:v>
                </c:pt>
                <c:pt idx="3170">
                  <c:v>3</c:v>
                </c:pt>
                <c:pt idx="3171">
                  <c:v>0.33333333333333331</c:v>
                </c:pt>
                <c:pt idx="3172">
                  <c:v>0.66666666666666663</c:v>
                </c:pt>
                <c:pt idx="3173">
                  <c:v>0.5</c:v>
                </c:pt>
                <c:pt idx="3174">
                  <c:v>0.4</c:v>
                </c:pt>
                <c:pt idx="3175">
                  <c:v>0.6</c:v>
                </c:pt>
                <c:pt idx="3176">
                  <c:v>4</c:v>
                </c:pt>
                <c:pt idx="3177">
                  <c:v>0.33333333333333331</c:v>
                </c:pt>
                <c:pt idx="3178">
                  <c:v>3</c:v>
                </c:pt>
                <c:pt idx="3179">
                  <c:v>1.6666666666666667</c:v>
                </c:pt>
                <c:pt idx="3180">
                  <c:v>2</c:v>
                </c:pt>
                <c:pt idx="3181">
                  <c:v>0.8</c:v>
                </c:pt>
                <c:pt idx="3182">
                  <c:v>0.5</c:v>
                </c:pt>
                <c:pt idx="3183">
                  <c:v>1</c:v>
                </c:pt>
                <c:pt idx="3184">
                  <c:v>1</c:v>
                </c:pt>
                <c:pt idx="3185">
                  <c:v>8</c:v>
                </c:pt>
                <c:pt idx="3186">
                  <c:v>1.5</c:v>
                </c:pt>
                <c:pt idx="3187">
                  <c:v>1</c:v>
                </c:pt>
                <c:pt idx="3188">
                  <c:v>0.66666666666666663</c:v>
                </c:pt>
                <c:pt idx="3189">
                  <c:v>3</c:v>
                </c:pt>
                <c:pt idx="3190">
                  <c:v>0.66666666666666663</c:v>
                </c:pt>
                <c:pt idx="3191">
                  <c:v>0.25</c:v>
                </c:pt>
                <c:pt idx="3192">
                  <c:v>1</c:v>
                </c:pt>
                <c:pt idx="3193">
                  <c:v>0.375</c:v>
                </c:pt>
                <c:pt idx="3194">
                  <c:v>0.8</c:v>
                </c:pt>
                <c:pt idx="3195">
                  <c:v>1.5</c:v>
                </c:pt>
                <c:pt idx="3196">
                  <c:v>0.33333333333333331</c:v>
                </c:pt>
                <c:pt idx="3197">
                  <c:v>0.2</c:v>
                </c:pt>
                <c:pt idx="3198">
                  <c:v>0.66666666666666663</c:v>
                </c:pt>
                <c:pt idx="3199">
                  <c:v>1.5</c:v>
                </c:pt>
                <c:pt idx="3200">
                  <c:v>0.25</c:v>
                </c:pt>
                <c:pt idx="3201">
                  <c:v>1.6</c:v>
                </c:pt>
                <c:pt idx="3202">
                  <c:v>1</c:v>
                </c:pt>
                <c:pt idx="3203">
                  <c:v>0.8</c:v>
                </c:pt>
                <c:pt idx="3204">
                  <c:v>1</c:v>
                </c:pt>
                <c:pt idx="3205">
                  <c:v>0.65384615384615385</c:v>
                </c:pt>
                <c:pt idx="3206">
                  <c:v>0.5</c:v>
                </c:pt>
                <c:pt idx="3207">
                  <c:v>6</c:v>
                </c:pt>
                <c:pt idx="3208">
                  <c:v>3.5</c:v>
                </c:pt>
                <c:pt idx="3209">
                  <c:v>1</c:v>
                </c:pt>
                <c:pt idx="3210">
                  <c:v>1</c:v>
                </c:pt>
                <c:pt idx="3211">
                  <c:v>3.5714285714285716</c:v>
                </c:pt>
                <c:pt idx="3212">
                  <c:v>1</c:v>
                </c:pt>
                <c:pt idx="3213">
                  <c:v>3</c:v>
                </c:pt>
                <c:pt idx="3214">
                  <c:v>0.5</c:v>
                </c:pt>
                <c:pt idx="3215">
                  <c:v>2</c:v>
                </c:pt>
                <c:pt idx="3216">
                  <c:v>0.5</c:v>
                </c:pt>
                <c:pt idx="3217">
                  <c:v>1</c:v>
                </c:pt>
                <c:pt idx="3218">
                  <c:v>1.5</c:v>
                </c:pt>
                <c:pt idx="3219">
                  <c:v>1.2</c:v>
                </c:pt>
                <c:pt idx="3220">
                  <c:v>1</c:v>
                </c:pt>
                <c:pt idx="3221">
                  <c:v>1</c:v>
                </c:pt>
                <c:pt idx="3222">
                  <c:v>6</c:v>
                </c:pt>
                <c:pt idx="3223">
                  <c:v>1</c:v>
                </c:pt>
                <c:pt idx="3224">
                  <c:v>5.5</c:v>
                </c:pt>
                <c:pt idx="3225">
                  <c:v>2</c:v>
                </c:pt>
                <c:pt idx="3226">
                  <c:v>8</c:v>
                </c:pt>
                <c:pt idx="3227">
                  <c:v>0.16666666666666666</c:v>
                </c:pt>
                <c:pt idx="3228">
                  <c:v>1</c:v>
                </c:pt>
                <c:pt idx="3229">
                  <c:v>0.5</c:v>
                </c:pt>
                <c:pt idx="3230">
                  <c:v>0.5</c:v>
                </c:pt>
                <c:pt idx="3231">
                  <c:v>0.5</c:v>
                </c:pt>
                <c:pt idx="3232">
                  <c:v>3.5</c:v>
                </c:pt>
                <c:pt idx="3233">
                  <c:v>0.5</c:v>
                </c:pt>
                <c:pt idx="3234">
                  <c:v>0.5</c:v>
                </c:pt>
                <c:pt idx="3235">
                  <c:v>1</c:v>
                </c:pt>
                <c:pt idx="3236">
                  <c:v>0.66666666666666663</c:v>
                </c:pt>
                <c:pt idx="3237">
                  <c:v>1</c:v>
                </c:pt>
                <c:pt idx="3238">
                  <c:v>0.33333333333333331</c:v>
                </c:pt>
                <c:pt idx="3239">
                  <c:v>0.33333333333333331</c:v>
                </c:pt>
                <c:pt idx="3240">
                  <c:v>0.4</c:v>
                </c:pt>
                <c:pt idx="3241">
                  <c:v>2</c:v>
                </c:pt>
                <c:pt idx="3242">
                  <c:v>2</c:v>
                </c:pt>
                <c:pt idx="3243">
                  <c:v>2</c:v>
                </c:pt>
                <c:pt idx="3244">
                  <c:v>1</c:v>
                </c:pt>
                <c:pt idx="3245">
                  <c:v>2</c:v>
                </c:pt>
                <c:pt idx="3246">
                  <c:v>0.33333333333333331</c:v>
                </c:pt>
                <c:pt idx="3247">
                  <c:v>0.33333333333333331</c:v>
                </c:pt>
                <c:pt idx="3248">
                  <c:v>0.25</c:v>
                </c:pt>
                <c:pt idx="3249">
                  <c:v>0.5</c:v>
                </c:pt>
                <c:pt idx="3250">
                  <c:v>2</c:v>
                </c:pt>
                <c:pt idx="3251">
                  <c:v>0.33333333333333331</c:v>
                </c:pt>
                <c:pt idx="3252">
                  <c:v>0.5</c:v>
                </c:pt>
                <c:pt idx="3253">
                  <c:v>0.66666666666666663</c:v>
                </c:pt>
                <c:pt idx="3254">
                  <c:v>0.25</c:v>
                </c:pt>
                <c:pt idx="3255">
                  <c:v>0.5</c:v>
                </c:pt>
                <c:pt idx="3256">
                  <c:v>0.33333333333333331</c:v>
                </c:pt>
                <c:pt idx="3257">
                  <c:v>0.2857142857142857</c:v>
                </c:pt>
                <c:pt idx="3258">
                  <c:v>0.33333333333333331</c:v>
                </c:pt>
                <c:pt idx="3259">
                  <c:v>0.2</c:v>
                </c:pt>
                <c:pt idx="3260">
                  <c:v>0.44444444444444442</c:v>
                </c:pt>
                <c:pt idx="3261">
                  <c:v>0.2</c:v>
                </c:pt>
                <c:pt idx="3262">
                  <c:v>0.14285714285714285</c:v>
                </c:pt>
                <c:pt idx="3263">
                  <c:v>0.66666666666666663</c:v>
                </c:pt>
                <c:pt idx="3264">
                  <c:v>0.33333333333333331</c:v>
                </c:pt>
                <c:pt idx="3265">
                  <c:v>1</c:v>
                </c:pt>
                <c:pt idx="3266">
                  <c:v>1</c:v>
                </c:pt>
                <c:pt idx="3267">
                  <c:v>1</c:v>
                </c:pt>
                <c:pt idx="3268">
                  <c:v>0.5</c:v>
                </c:pt>
                <c:pt idx="3269">
                  <c:v>0.25</c:v>
                </c:pt>
                <c:pt idx="3270">
                  <c:v>4</c:v>
                </c:pt>
                <c:pt idx="3271">
                  <c:v>2</c:v>
                </c:pt>
                <c:pt idx="3272">
                  <c:v>0.16666666666666666</c:v>
                </c:pt>
                <c:pt idx="3273">
                  <c:v>1</c:v>
                </c:pt>
                <c:pt idx="3274">
                  <c:v>0.33333333333333331</c:v>
                </c:pt>
                <c:pt idx="3275">
                  <c:v>0.33333333333333331</c:v>
                </c:pt>
                <c:pt idx="3276">
                  <c:v>0.4</c:v>
                </c:pt>
                <c:pt idx="3277">
                  <c:v>1</c:v>
                </c:pt>
                <c:pt idx="3278">
                  <c:v>0.8571428571428571</c:v>
                </c:pt>
                <c:pt idx="3279">
                  <c:v>2</c:v>
                </c:pt>
                <c:pt idx="3280">
                  <c:v>0.5</c:v>
                </c:pt>
                <c:pt idx="3281">
                  <c:v>0.125</c:v>
                </c:pt>
                <c:pt idx="3282">
                  <c:v>0.8</c:v>
                </c:pt>
                <c:pt idx="3283">
                  <c:v>1</c:v>
                </c:pt>
                <c:pt idx="3284">
                  <c:v>1</c:v>
                </c:pt>
                <c:pt idx="3285">
                  <c:v>0.6</c:v>
                </c:pt>
                <c:pt idx="3286">
                  <c:v>1</c:v>
                </c:pt>
                <c:pt idx="3287">
                  <c:v>0.5</c:v>
                </c:pt>
                <c:pt idx="3288">
                  <c:v>0.5</c:v>
                </c:pt>
                <c:pt idx="3289">
                  <c:v>1.3333333333333333</c:v>
                </c:pt>
                <c:pt idx="3290">
                  <c:v>1</c:v>
                </c:pt>
                <c:pt idx="3291">
                  <c:v>1</c:v>
                </c:pt>
                <c:pt idx="3292">
                  <c:v>0.33333333333333331</c:v>
                </c:pt>
                <c:pt idx="3293">
                  <c:v>2</c:v>
                </c:pt>
                <c:pt idx="3294">
                  <c:v>0.5</c:v>
                </c:pt>
                <c:pt idx="3295">
                  <c:v>5</c:v>
                </c:pt>
                <c:pt idx="3296">
                  <c:v>1</c:v>
                </c:pt>
                <c:pt idx="3297">
                  <c:v>1</c:v>
                </c:pt>
                <c:pt idx="3298">
                  <c:v>0.5</c:v>
                </c:pt>
                <c:pt idx="3299">
                  <c:v>1</c:v>
                </c:pt>
                <c:pt idx="3300">
                  <c:v>5</c:v>
                </c:pt>
                <c:pt idx="3301">
                  <c:v>1</c:v>
                </c:pt>
                <c:pt idx="3302">
                  <c:v>0.5</c:v>
                </c:pt>
                <c:pt idx="3303">
                  <c:v>1</c:v>
                </c:pt>
                <c:pt idx="3304">
                  <c:v>0.5</c:v>
                </c:pt>
                <c:pt idx="3305">
                  <c:v>0.33333333333333331</c:v>
                </c:pt>
                <c:pt idx="3306">
                  <c:v>0.63636363636363635</c:v>
                </c:pt>
                <c:pt idx="3307">
                  <c:v>0.5</c:v>
                </c:pt>
                <c:pt idx="3308">
                  <c:v>0.33333333333333331</c:v>
                </c:pt>
                <c:pt idx="3309">
                  <c:v>1</c:v>
                </c:pt>
                <c:pt idx="3310">
                  <c:v>0.5</c:v>
                </c:pt>
                <c:pt idx="3311">
                  <c:v>0.5</c:v>
                </c:pt>
                <c:pt idx="3312">
                  <c:v>0.2</c:v>
                </c:pt>
                <c:pt idx="3313">
                  <c:v>0.33333333333333331</c:v>
                </c:pt>
                <c:pt idx="3314">
                  <c:v>0.5</c:v>
                </c:pt>
                <c:pt idx="3315">
                  <c:v>0.5</c:v>
                </c:pt>
                <c:pt idx="3316">
                  <c:v>3</c:v>
                </c:pt>
                <c:pt idx="3317">
                  <c:v>1.5</c:v>
                </c:pt>
                <c:pt idx="3318">
                  <c:v>1</c:v>
                </c:pt>
                <c:pt idx="3319">
                  <c:v>0.16666666666666666</c:v>
                </c:pt>
                <c:pt idx="3320">
                  <c:v>0.25</c:v>
                </c:pt>
                <c:pt idx="3321">
                  <c:v>1</c:v>
                </c:pt>
                <c:pt idx="3322">
                  <c:v>0.5</c:v>
                </c:pt>
                <c:pt idx="3323">
                  <c:v>0.5</c:v>
                </c:pt>
                <c:pt idx="3324">
                  <c:v>1</c:v>
                </c:pt>
                <c:pt idx="3325">
                  <c:v>0.25</c:v>
                </c:pt>
                <c:pt idx="3326">
                  <c:v>0.5</c:v>
                </c:pt>
                <c:pt idx="3327">
                  <c:v>0.5</c:v>
                </c:pt>
                <c:pt idx="3328">
                  <c:v>1.5</c:v>
                </c:pt>
                <c:pt idx="3329">
                  <c:v>0.5625</c:v>
                </c:pt>
                <c:pt idx="3330">
                  <c:v>1</c:v>
                </c:pt>
                <c:pt idx="3331">
                  <c:v>0.5</c:v>
                </c:pt>
                <c:pt idx="3332">
                  <c:v>0.66666666666666663</c:v>
                </c:pt>
                <c:pt idx="3333">
                  <c:v>0.4</c:v>
                </c:pt>
                <c:pt idx="3334">
                  <c:v>1</c:v>
                </c:pt>
                <c:pt idx="3335">
                  <c:v>1</c:v>
                </c:pt>
                <c:pt idx="3336">
                  <c:v>0.2857142857142857</c:v>
                </c:pt>
                <c:pt idx="3337">
                  <c:v>1</c:v>
                </c:pt>
                <c:pt idx="3338">
                  <c:v>0.4</c:v>
                </c:pt>
                <c:pt idx="3339">
                  <c:v>0.5</c:v>
                </c:pt>
                <c:pt idx="3340">
                  <c:v>0.25</c:v>
                </c:pt>
                <c:pt idx="3341">
                  <c:v>0.5</c:v>
                </c:pt>
                <c:pt idx="3342">
                  <c:v>0.5</c:v>
                </c:pt>
                <c:pt idx="3343">
                  <c:v>0.16666666666666666</c:v>
                </c:pt>
                <c:pt idx="3344">
                  <c:v>1</c:v>
                </c:pt>
                <c:pt idx="3345">
                  <c:v>2</c:v>
                </c:pt>
                <c:pt idx="3346">
                  <c:v>2</c:v>
                </c:pt>
                <c:pt idx="3347">
                  <c:v>0.5</c:v>
                </c:pt>
                <c:pt idx="3348">
                  <c:v>0.5</c:v>
                </c:pt>
                <c:pt idx="3349">
                  <c:v>0.2857142857142857</c:v>
                </c:pt>
                <c:pt idx="3350">
                  <c:v>1.6666666666666667</c:v>
                </c:pt>
                <c:pt idx="3351">
                  <c:v>1</c:v>
                </c:pt>
                <c:pt idx="3352">
                  <c:v>1</c:v>
                </c:pt>
                <c:pt idx="3353">
                  <c:v>0.7142857142857143</c:v>
                </c:pt>
                <c:pt idx="3354">
                  <c:v>2</c:v>
                </c:pt>
                <c:pt idx="3355">
                  <c:v>0.33333333333333331</c:v>
                </c:pt>
                <c:pt idx="3356">
                  <c:v>0.5</c:v>
                </c:pt>
                <c:pt idx="3357">
                  <c:v>0.53846153846153844</c:v>
                </c:pt>
                <c:pt idx="3358">
                  <c:v>0.75</c:v>
                </c:pt>
                <c:pt idx="3359">
                  <c:v>3</c:v>
                </c:pt>
                <c:pt idx="3360">
                  <c:v>0.8571428571428571</c:v>
                </c:pt>
                <c:pt idx="3361">
                  <c:v>2</c:v>
                </c:pt>
                <c:pt idx="3362">
                  <c:v>1</c:v>
                </c:pt>
                <c:pt idx="3363">
                  <c:v>1</c:v>
                </c:pt>
                <c:pt idx="3364">
                  <c:v>0.33333333333333331</c:v>
                </c:pt>
                <c:pt idx="3365">
                  <c:v>2</c:v>
                </c:pt>
                <c:pt idx="3366">
                  <c:v>1</c:v>
                </c:pt>
                <c:pt idx="3367">
                  <c:v>0.75</c:v>
                </c:pt>
                <c:pt idx="3368">
                  <c:v>0.5</c:v>
                </c:pt>
                <c:pt idx="3369">
                  <c:v>0.4</c:v>
                </c:pt>
                <c:pt idx="3370">
                  <c:v>0.42857142857142855</c:v>
                </c:pt>
                <c:pt idx="3371">
                  <c:v>0.33333333333333331</c:v>
                </c:pt>
                <c:pt idx="3372">
                  <c:v>0.4</c:v>
                </c:pt>
                <c:pt idx="3373">
                  <c:v>2</c:v>
                </c:pt>
                <c:pt idx="3374">
                  <c:v>2</c:v>
                </c:pt>
                <c:pt idx="3375">
                  <c:v>1.3333333333333333</c:v>
                </c:pt>
                <c:pt idx="3376">
                  <c:v>0.33333333333333331</c:v>
                </c:pt>
                <c:pt idx="3377">
                  <c:v>0.5</c:v>
                </c:pt>
                <c:pt idx="3378">
                  <c:v>0.25</c:v>
                </c:pt>
                <c:pt idx="3379">
                  <c:v>1.3333333333333333</c:v>
                </c:pt>
                <c:pt idx="3380">
                  <c:v>2</c:v>
                </c:pt>
                <c:pt idx="3381">
                  <c:v>0.66666666666666663</c:v>
                </c:pt>
                <c:pt idx="3382">
                  <c:v>2</c:v>
                </c:pt>
                <c:pt idx="3383">
                  <c:v>1</c:v>
                </c:pt>
                <c:pt idx="3384">
                  <c:v>3</c:v>
                </c:pt>
                <c:pt idx="3385">
                  <c:v>0.5</c:v>
                </c:pt>
                <c:pt idx="3386">
                  <c:v>1</c:v>
                </c:pt>
                <c:pt idx="3387">
                  <c:v>0.66666666666666663</c:v>
                </c:pt>
                <c:pt idx="3388">
                  <c:v>0.5</c:v>
                </c:pt>
                <c:pt idx="3389">
                  <c:v>0.25</c:v>
                </c:pt>
                <c:pt idx="3390">
                  <c:v>1.25</c:v>
                </c:pt>
                <c:pt idx="3391">
                  <c:v>4</c:v>
                </c:pt>
                <c:pt idx="3392">
                  <c:v>1</c:v>
                </c:pt>
                <c:pt idx="3393">
                  <c:v>1.6582278481012658</c:v>
                </c:pt>
                <c:pt idx="3394">
                  <c:v>0.14285714285714285</c:v>
                </c:pt>
                <c:pt idx="3395">
                  <c:v>0.6</c:v>
                </c:pt>
                <c:pt idx="3396">
                  <c:v>0.70833333333333337</c:v>
                </c:pt>
                <c:pt idx="3397">
                  <c:v>0.5</c:v>
                </c:pt>
                <c:pt idx="3398">
                  <c:v>0.33333333333333331</c:v>
                </c:pt>
                <c:pt idx="3399">
                  <c:v>2</c:v>
                </c:pt>
                <c:pt idx="3400">
                  <c:v>1</c:v>
                </c:pt>
                <c:pt idx="3401">
                  <c:v>0.1111111111111111</c:v>
                </c:pt>
                <c:pt idx="3402">
                  <c:v>1</c:v>
                </c:pt>
                <c:pt idx="3403">
                  <c:v>1.5</c:v>
                </c:pt>
                <c:pt idx="3404">
                  <c:v>1</c:v>
                </c:pt>
                <c:pt idx="3405">
                  <c:v>0.66666666666666663</c:v>
                </c:pt>
                <c:pt idx="3406">
                  <c:v>0.33333333333333331</c:v>
                </c:pt>
                <c:pt idx="3407">
                  <c:v>0.25</c:v>
                </c:pt>
                <c:pt idx="3408">
                  <c:v>0.5</c:v>
                </c:pt>
                <c:pt idx="3409">
                  <c:v>0.33333333333333331</c:v>
                </c:pt>
                <c:pt idx="3410">
                  <c:v>0.5</c:v>
                </c:pt>
                <c:pt idx="3411">
                  <c:v>0.5</c:v>
                </c:pt>
                <c:pt idx="3412">
                  <c:v>0.33333333333333331</c:v>
                </c:pt>
                <c:pt idx="3413">
                  <c:v>0.4</c:v>
                </c:pt>
                <c:pt idx="3414">
                  <c:v>0.25</c:v>
                </c:pt>
                <c:pt idx="3415">
                  <c:v>1</c:v>
                </c:pt>
                <c:pt idx="3416">
                  <c:v>1</c:v>
                </c:pt>
                <c:pt idx="3417">
                  <c:v>2</c:v>
                </c:pt>
                <c:pt idx="3418">
                  <c:v>0.66666666666666663</c:v>
                </c:pt>
                <c:pt idx="3419">
                  <c:v>0.2857142857142857</c:v>
                </c:pt>
                <c:pt idx="3420">
                  <c:v>0.33333333333333331</c:v>
                </c:pt>
                <c:pt idx="3421">
                  <c:v>0.4</c:v>
                </c:pt>
                <c:pt idx="3422">
                  <c:v>3</c:v>
                </c:pt>
                <c:pt idx="3423">
                  <c:v>0.75</c:v>
                </c:pt>
                <c:pt idx="3424">
                  <c:v>0.6</c:v>
                </c:pt>
                <c:pt idx="3425">
                  <c:v>0.5</c:v>
                </c:pt>
                <c:pt idx="3426">
                  <c:v>1</c:v>
                </c:pt>
                <c:pt idx="3427">
                  <c:v>0.5</c:v>
                </c:pt>
                <c:pt idx="3428">
                  <c:v>0.5</c:v>
                </c:pt>
                <c:pt idx="3429">
                  <c:v>1</c:v>
                </c:pt>
                <c:pt idx="3430">
                  <c:v>0.66666666666666663</c:v>
                </c:pt>
                <c:pt idx="3431">
                  <c:v>3</c:v>
                </c:pt>
                <c:pt idx="3432">
                  <c:v>0.4</c:v>
                </c:pt>
                <c:pt idx="3433">
                  <c:v>1.6666666666666667</c:v>
                </c:pt>
                <c:pt idx="3434">
                  <c:v>1</c:v>
                </c:pt>
                <c:pt idx="3435">
                  <c:v>0.33333333333333331</c:v>
                </c:pt>
                <c:pt idx="3436">
                  <c:v>1</c:v>
                </c:pt>
                <c:pt idx="3437">
                  <c:v>0.5</c:v>
                </c:pt>
                <c:pt idx="3438">
                  <c:v>0.33333333333333331</c:v>
                </c:pt>
                <c:pt idx="3439">
                  <c:v>0.75</c:v>
                </c:pt>
                <c:pt idx="3440">
                  <c:v>0.25</c:v>
                </c:pt>
                <c:pt idx="3441">
                  <c:v>0.66666666666666663</c:v>
                </c:pt>
                <c:pt idx="3442">
                  <c:v>0.5</c:v>
                </c:pt>
                <c:pt idx="3443">
                  <c:v>1</c:v>
                </c:pt>
                <c:pt idx="3444">
                  <c:v>0.5</c:v>
                </c:pt>
                <c:pt idx="3445">
                  <c:v>0.66666666666666663</c:v>
                </c:pt>
                <c:pt idx="3446">
                  <c:v>2</c:v>
                </c:pt>
                <c:pt idx="3447">
                  <c:v>0.25</c:v>
                </c:pt>
                <c:pt idx="3448">
                  <c:v>3</c:v>
                </c:pt>
                <c:pt idx="3449">
                  <c:v>2</c:v>
                </c:pt>
                <c:pt idx="3450">
                  <c:v>1</c:v>
                </c:pt>
                <c:pt idx="3451">
                  <c:v>0.33333333333333331</c:v>
                </c:pt>
                <c:pt idx="3452">
                  <c:v>1</c:v>
                </c:pt>
                <c:pt idx="3453">
                  <c:v>0.21428571428571427</c:v>
                </c:pt>
                <c:pt idx="3454">
                  <c:v>1</c:v>
                </c:pt>
                <c:pt idx="3455">
                  <c:v>0.25</c:v>
                </c:pt>
                <c:pt idx="3456">
                  <c:v>0.5</c:v>
                </c:pt>
                <c:pt idx="3457">
                  <c:v>1</c:v>
                </c:pt>
                <c:pt idx="3458">
                  <c:v>2</c:v>
                </c:pt>
                <c:pt idx="3459">
                  <c:v>0.66666666666666663</c:v>
                </c:pt>
                <c:pt idx="3460">
                  <c:v>0.33333333333333331</c:v>
                </c:pt>
                <c:pt idx="3461">
                  <c:v>1</c:v>
                </c:pt>
                <c:pt idx="3462">
                  <c:v>0.4</c:v>
                </c:pt>
                <c:pt idx="3463">
                  <c:v>0.5</c:v>
                </c:pt>
                <c:pt idx="3464">
                  <c:v>0.33333333333333331</c:v>
                </c:pt>
                <c:pt idx="3465">
                  <c:v>1</c:v>
                </c:pt>
                <c:pt idx="3466">
                  <c:v>0.33333333333333331</c:v>
                </c:pt>
                <c:pt idx="3467">
                  <c:v>0.5</c:v>
                </c:pt>
                <c:pt idx="3468">
                  <c:v>2.5</c:v>
                </c:pt>
                <c:pt idx="3469">
                  <c:v>0.33333333333333331</c:v>
                </c:pt>
                <c:pt idx="3470">
                  <c:v>0.16666666666666666</c:v>
                </c:pt>
                <c:pt idx="3471">
                  <c:v>0.33333333333333331</c:v>
                </c:pt>
                <c:pt idx="3472">
                  <c:v>0.6</c:v>
                </c:pt>
                <c:pt idx="3473">
                  <c:v>0.25</c:v>
                </c:pt>
                <c:pt idx="3474">
                  <c:v>0.25</c:v>
                </c:pt>
                <c:pt idx="3475">
                  <c:v>0.33333333333333331</c:v>
                </c:pt>
                <c:pt idx="3476">
                  <c:v>1.6666666666666667</c:v>
                </c:pt>
                <c:pt idx="3477">
                  <c:v>1</c:v>
                </c:pt>
                <c:pt idx="3478">
                  <c:v>0.2857142857142857</c:v>
                </c:pt>
                <c:pt idx="3479">
                  <c:v>1</c:v>
                </c:pt>
                <c:pt idx="3480">
                  <c:v>3</c:v>
                </c:pt>
                <c:pt idx="3481">
                  <c:v>0.5</c:v>
                </c:pt>
                <c:pt idx="3482">
                  <c:v>1.6666666666666667</c:v>
                </c:pt>
                <c:pt idx="3483">
                  <c:v>3</c:v>
                </c:pt>
                <c:pt idx="3484">
                  <c:v>0.66666666666666663</c:v>
                </c:pt>
                <c:pt idx="3485">
                  <c:v>4</c:v>
                </c:pt>
                <c:pt idx="3486">
                  <c:v>1</c:v>
                </c:pt>
                <c:pt idx="3487">
                  <c:v>1</c:v>
                </c:pt>
                <c:pt idx="3488">
                  <c:v>2</c:v>
                </c:pt>
                <c:pt idx="3489">
                  <c:v>2</c:v>
                </c:pt>
                <c:pt idx="3490">
                  <c:v>0.22222222222222221</c:v>
                </c:pt>
                <c:pt idx="3491">
                  <c:v>0.33333333333333331</c:v>
                </c:pt>
                <c:pt idx="3492">
                  <c:v>1</c:v>
                </c:pt>
                <c:pt idx="3493">
                  <c:v>2.4285714285714284</c:v>
                </c:pt>
                <c:pt idx="3494">
                  <c:v>1.5</c:v>
                </c:pt>
                <c:pt idx="3495">
                  <c:v>0.1111111111111111</c:v>
                </c:pt>
                <c:pt idx="3496">
                  <c:v>1</c:v>
                </c:pt>
                <c:pt idx="3497">
                  <c:v>1</c:v>
                </c:pt>
                <c:pt idx="3498">
                  <c:v>0.54545454545454541</c:v>
                </c:pt>
                <c:pt idx="3499">
                  <c:v>0.8571428571428571</c:v>
                </c:pt>
                <c:pt idx="3500">
                  <c:v>0.8</c:v>
                </c:pt>
                <c:pt idx="3501">
                  <c:v>5</c:v>
                </c:pt>
                <c:pt idx="3502">
                  <c:v>2</c:v>
                </c:pt>
                <c:pt idx="3503">
                  <c:v>1</c:v>
                </c:pt>
                <c:pt idx="3504">
                  <c:v>1.6</c:v>
                </c:pt>
                <c:pt idx="3505">
                  <c:v>1</c:v>
                </c:pt>
                <c:pt idx="3506">
                  <c:v>3.1428571428571428</c:v>
                </c:pt>
                <c:pt idx="3507">
                  <c:v>3.3333333333333335</c:v>
                </c:pt>
                <c:pt idx="3508">
                  <c:v>0.4</c:v>
                </c:pt>
                <c:pt idx="3509">
                  <c:v>2</c:v>
                </c:pt>
                <c:pt idx="3510">
                  <c:v>0.83333333333333337</c:v>
                </c:pt>
                <c:pt idx="3511">
                  <c:v>0.66666666666666663</c:v>
                </c:pt>
                <c:pt idx="3512">
                  <c:v>1</c:v>
                </c:pt>
                <c:pt idx="3513">
                  <c:v>2</c:v>
                </c:pt>
                <c:pt idx="3514">
                  <c:v>3</c:v>
                </c:pt>
                <c:pt idx="3515">
                  <c:v>0.42857142857142855</c:v>
                </c:pt>
                <c:pt idx="3516">
                  <c:v>0.5714285714285714</c:v>
                </c:pt>
                <c:pt idx="3517">
                  <c:v>0.33333333333333331</c:v>
                </c:pt>
                <c:pt idx="3518">
                  <c:v>13</c:v>
                </c:pt>
                <c:pt idx="3519">
                  <c:v>4</c:v>
                </c:pt>
                <c:pt idx="3520">
                  <c:v>0.66666666666666663</c:v>
                </c:pt>
                <c:pt idx="3521">
                  <c:v>1</c:v>
                </c:pt>
                <c:pt idx="3522">
                  <c:v>1</c:v>
                </c:pt>
                <c:pt idx="3523">
                  <c:v>1</c:v>
                </c:pt>
                <c:pt idx="3524">
                  <c:v>1.625</c:v>
                </c:pt>
                <c:pt idx="3525">
                  <c:v>1.5</c:v>
                </c:pt>
                <c:pt idx="3526">
                  <c:v>5.2</c:v>
                </c:pt>
                <c:pt idx="3527">
                  <c:v>4</c:v>
                </c:pt>
                <c:pt idx="3528">
                  <c:v>1.6666666666666667</c:v>
                </c:pt>
                <c:pt idx="3529">
                  <c:v>1.25</c:v>
                </c:pt>
                <c:pt idx="3530">
                  <c:v>1</c:v>
                </c:pt>
                <c:pt idx="3531">
                  <c:v>2</c:v>
                </c:pt>
                <c:pt idx="3532">
                  <c:v>0.6</c:v>
                </c:pt>
                <c:pt idx="3533">
                  <c:v>20</c:v>
                </c:pt>
                <c:pt idx="3534">
                  <c:v>1</c:v>
                </c:pt>
                <c:pt idx="3535">
                  <c:v>2</c:v>
                </c:pt>
                <c:pt idx="3536">
                  <c:v>0.33333333333333331</c:v>
                </c:pt>
                <c:pt idx="3537">
                  <c:v>0.25</c:v>
                </c:pt>
                <c:pt idx="3538">
                  <c:v>0.4</c:v>
                </c:pt>
                <c:pt idx="3539">
                  <c:v>0.75</c:v>
                </c:pt>
                <c:pt idx="3540">
                  <c:v>1</c:v>
                </c:pt>
                <c:pt idx="3541">
                  <c:v>8</c:v>
                </c:pt>
                <c:pt idx="3542">
                  <c:v>6</c:v>
                </c:pt>
                <c:pt idx="3543">
                  <c:v>2.3333333333333335</c:v>
                </c:pt>
                <c:pt idx="3544">
                  <c:v>1</c:v>
                </c:pt>
                <c:pt idx="3545">
                  <c:v>1</c:v>
                </c:pt>
                <c:pt idx="3546">
                  <c:v>0.75</c:v>
                </c:pt>
                <c:pt idx="3547">
                  <c:v>4</c:v>
                </c:pt>
                <c:pt idx="3548">
                  <c:v>5</c:v>
                </c:pt>
                <c:pt idx="3549">
                  <c:v>6</c:v>
                </c:pt>
                <c:pt idx="3550">
                  <c:v>1.6666666666666667</c:v>
                </c:pt>
                <c:pt idx="3551">
                  <c:v>0.2</c:v>
                </c:pt>
                <c:pt idx="3552">
                  <c:v>0.55555555555555558</c:v>
                </c:pt>
                <c:pt idx="3553">
                  <c:v>0.5</c:v>
                </c:pt>
                <c:pt idx="3554">
                  <c:v>0.83333333333333337</c:v>
                </c:pt>
                <c:pt idx="3555">
                  <c:v>0.5</c:v>
                </c:pt>
                <c:pt idx="3556">
                  <c:v>0.5</c:v>
                </c:pt>
                <c:pt idx="3557">
                  <c:v>0.8</c:v>
                </c:pt>
                <c:pt idx="3558">
                  <c:v>0.33333333333333331</c:v>
                </c:pt>
                <c:pt idx="3559">
                  <c:v>0.8</c:v>
                </c:pt>
                <c:pt idx="3560">
                  <c:v>1</c:v>
                </c:pt>
                <c:pt idx="3561">
                  <c:v>0.33333333333333331</c:v>
                </c:pt>
                <c:pt idx="3562">
                  <c:v>1</c:v>
                </c:pt>
                <c:pt idx="3563">
                  <c:v>0.66666666666666663</c:v>
                </c:pt>
                <c:pt idx="3564">
                  <c:v>1</c:v>
                </c:pt>
                <c:pt idx="3565">
                  <c:v>0.5</c:v>
                </c:pt>
                <c:pt idx="3566">
                  <c:v>2</c:v>
                </c:pt>
                <c:pt idx="3567">
                  <c:v>1</c:v>
                </c:pt>
                <c:pt idx="3568">
                  <c:v>0.66666666666666663</c:v>
                </c:pt>
                <c:pt idx="3569">
                  <c:v>1</c:v>
                </c:pt>
                <c:pt idx="3570">
                  <c:v>0.6</c:v>
                </c:pt>
                <c:pt idx="3571">
                  <c:v>1</c:v>
                </c:pt>
                <c:pt idx="3572">
                  <c:v>2</c:v>
                </c:pt>
                <c:pt idx="3573">
                  <c:v>0.25</c:v>
                </c:pt>
                <c:pt idx="3574">
                  <c:v>3</c:v>
                </c:pt>
                <c:pt idx="3575">
                  <c:v>1</c:v>
                </c:pt>
                <c:pt idx="3576">
                  <c:v>0.5</c:v>
                </c:pt>
                <c:pt idx="3577">
                  <c:v>3</c:v>
                </c:pt>
                <c:pt idx="3578">
                  <c:v>0.75</c:v>
                </c:pt>
                <c:pt idx="3579">
                  <c:v>0.5714285714285714</c:v>
                </c:pt>
                <c:pt idx="3580">
                  <c:v>1</c:v>
                </c:pt>
                <c:pt idx="3581">
                  <c:v>0.25</c:v>
                </c:pt>
                <c:pt idx="3582">
                  <c:v>0.5</c:v>
                </c:pt>
                <c:pt idx="3583">
                  <c:v>0.33333333333333331</c:v>
                </c:pt>
                <c:pt idx="3584">
                  <c:v>1</c:v>
                </c:pt>
                <c:pt idx="3585">
                  <c:v>1</c:v>
                </c:pt>
                <c:pt idx="3586">
                  <c:v>1</c:v>
                </c:pt>
                <c:pt idx="3587">
                  <c:v>1</c:v>
                </c:pt>
                <c:pt idx="3588">
                  <c:v>0.2</c:v>
                </c:pt>
                <c:pt idx="3589">
                  <c:v>0.5</c:v>
                </c:pt>
                <c:pt idx="3590">
                  <c:v>1</c:v>
                </c:pt>
                <c:pt idx="3591">
                  <c:v>1.4166666666666667</c:v>
                </c:pt>
                <c:pt idx="3592">
                  <c:v>1.3333333333333333</c:v>
                </c:pt>
                <c:pt idx="3593">
                  <c:v>0.42857142857142855</c:v>
                </c:pt>
                <c:pt idx="3594">
                  <c:v>1</c:v>
                </c:pt>
                <c:pt idx="3595">
                  <c:v>1.25</c:v>
                </c:pt>
                <c:pt idx="3596">
                  <c:v>1</c:v>
                </c:pt>
                <c:pt idx="3597">
                  <c:v>1</c:v>
                </c:pt>
                <c:pt idx="3598">
                  <c:v>0.66666666666666663</c:v>
                </c:pt>
                <c:pt idx="3599">
                  <c:v>0.75</c:v>
                </c:pt>
                <c:pt idx="3600">
                  <c:v>0.33333333333333331</c:v>
                </c:pt>
                <c:pt idx="3601">
                  <c:v>1</c:v>
                </c:pt>
                <c:pt idx="3602">
                  <c:v>0.42857142857142855</c:v>
                </c:pt>
                <c:pt idx="3603">
                  <c:v>0.5</c:v>
                </c:pt>
                <c:pt idx="3604">
                  <c:v>0.5</c:v>
                </c:pt>
                <c:pt idx="3605">
                  <c:v>0.5</c:v>
                </c:pt>
                <c:pt idx="3606">
                  <c:v>0.6</c:v>
                </c:pt>
                <c:pt idx="3607">
                  <c:v>0.66666666666666663</c:v>
                </c:pt>
                <c:pt idx="3608">
                  <c:v>2</c:v>
                </c:pt>
                <c:pt idx="3609">
                  <c:v>1.9682539682539681</c:v>
                </c:pt>
                <c:pt idx="3610">
                  <c:v>0.33333333333333331</c:v>
                </c:pt>
                <c:pt idx="3611">
                  <c:v>2</c:v>
                </c:pt>
                <c:pt idx="3612">
                  <c:v>5</c:v>
                </c:pt>
                <c:pt idx="3613">
                  <c:v>1</c:v>
                </c:pt>
                <c:pt idx="3614">
                  <c:v>8</c:v>
                </c:pt>
                <c:pt idx="3615">
                  <c:v>2</c:v>
                </c:pt>
                <c:pt idx="3616">
                  <c:v>1</c:v>
                </c:pt>
                <c:pt idx="3617">
                  <c:v>0.14285714285714285</c:v>
                </c:pt>
                <c:pt idx="3618">
                  <c:v>1</c:v>
                </c:pt>
                <c:pt idx="3619">
                  <c:v>2.5</c:v>
                </c:pt>
                <c:pt idx="3620">
                  <c:v>1</c:v>
                </c:pt>
                <c:pt idx="3621">
                  <c:v>1.5</c:v>
                </c:pt>
                <c:pt idx="3622">
                  <c:v>1</c:v>
                </c:pt>
                <c:pt idx="3623">
                  <c:v>1</c:v>
                </c:pt>
                <c:pt idx="3624">
                  <c:v>2</c:v>
                </c:pt>
                <c:pt idx="3625">
                  <c:v>2</c:v>
                </c:pt>
                <c:pt idx="3626">
                  <c:v>4</c:v>
                </c:pt>
                <c:pt idx="3627">
                  <c:v>1</c:v>
                </c:pt>
                <c:pt idx="3628">
                  <c:v>7</c:v>
                </c:pt>
                <c:pt idx="3629">
                  <c:v>2</c:v>
                </c:pt>
                <c:pt idx="3630">
                  <c:v>1</c:v>
                </c:pt>
                <c:pt idx="3631">
                  <c:v>1</c:v>
                </c:pt>
                <c:pt idx="3632">
                  <c:v>0.2</c:v>
                </c:pt>
                <c:pt idx="3633">
                  <c:v>5</c:v>
                </c:pt>
                <c:pt idx="3634">
                  <c:v>0.25</c:v>
                </c:pt>
                <c:pt idx="3635">
                  <c:v>2</c:v>
                </c:pt>
                <c:pt idx="3636">
                  <c:v>1.1428571428571428</c:v>
                </c:pt>
                <c:pt idx="3637">
                  <c:v>0.25</c:v>
                </c:pt>
                <c:pt idx="3638">
                  <c:v>0.4</c:v>
                </c:pt>
                <c:pt idx="3639">
                  <c:v>1</c:v>
                </c:pt>
                <c:pt idx="3640">
                  <c:v>0.75</c:v>
                </c:pt>
                <c:pt idx="3641">
                  <c:v>0.66666666666666663</c:v>
                </c:pt>
                <c:pt idx="3642">
                  <c:v>1</c:v>
                </c:pt>
                <c:pt idx="3643">
                  <c:v>1</c:v>
                </c:pt>
                <c:pt idx="3644">
                  <c:v>0.66666666666666663</c:v>
                </c:pt>
                <c:pt idx="3645">
                  <c:v>0.5</c:v>
                </c:pt>
                <c:pt idx="3646">
                  <c:v>0.8</c:v>
                </c:pt>
                <c:pt idx="3647">
                  <c:v>0.94444444444444442</c:v>
                </c:pt>
                <c:pt idx="3648">
                  <c:v>1</c:v>
                </c:pt>
                <c:pt idx="3649">
                  <c:v>3</c:v>
                </c:pt>
                <c:pt idx="3650">
                  <c:v>0.7142857142857143</c:v>
                </c:pt>
                <c:pt idx="3651">
                  <c:v>0.5</c:v>
                </c:pt>
                <c:pt idx="3652">
                  <c:v>5</c:v>
                </c:pt>
                <c:pt idx="3653">
                  <c:v>1</c:v>
                </c:pt>
                <c:pt idx="3654">
                  <c:v>4.5</c:v>
                </c:pt>
                <c:pt idx="3655">
                  <c:v>0.5</c:v>
                </c:pt>
                <c:pt idx="3656">
                  <c:v>1.5</c:v>
                </c:pt>
                <c:pt idx="3657">
                  <c:v>20</c:v>
                </c:pt>
                <c:pt idx="3658">
                  <c:v>7</c:v>
                </c:pt>
                <c:pt idx="3659">
                  <c:v>2.6333333333333333</c:v>
                </c:pt>
                <c:pt idx="3660">
                  <c:v>0.5</c:v>
                </c:pt>
                <c:pt idx="3661">
                  <c:v>1</c:v>
                </c:pt>
                <c:pt idx="3662">
                  <c:v>1</c:v>
                </c:pt>
                <c:pt idx="3663">
                  <c:v>1</c:v>
                </c:pt>
                <c:pt idx="3664">
                  <c:v>1.5</c:v>
                </c:pt>
                <c:pt idx="3665">
                  <c:v>2.75</c:v>
                </c:pt>
                <c:pt idx="3666">
                  <c:v>2</c:v>
                </c:pt>
                <c:pt idx="3667">
                  <c:v>0.5</c:v>
                </c:pt>
                <c:pt idx="3668">
                  <c:v>11</c:v>
                </c:pt>
                <c:pt idx="3669">
                  <c:v>1</c:v>
                </c:pt>
                <c:pt idx="3670">
                  <c:v>2</c:v>
                </c:pt>
                <c:pt idx="3671">
                  <c:v>1</c:v>
                </c:pt>
                <c:pt idx="3672">
                  <c:v>0.33333333333333331</c:v>
                </c:pt>
                <c:pt idx="3673">
                  <c:v>9</c:v>
                </c:pt>
                <c:pt idx="3674">
                  <c:v>8</c:v>
                </c:pt>
                <c:pt idx="3675">
                  <c:v>1</c:v>
                </c:pt>
                <c:pt idx="3676">
                  <c:v>1</c:v>
                </c:pt>
                <c:pt idx="3677">
                  <c:v>4</c:v>
                </c:pt>
                <c:pt idx="3678">
                  <c:v>1</c:v>
                </c:pt>
                <c:pt idx="3679">
                  <c:v>6</c:v>
                </c:pt>
                <c:pt idx="3680">
                  <c:v>0.5</c:v>
                </c:pt>
                <c:pt idx="3681">
                  <c:v>14</c:v>
                </c:pt>
                <c:pt idx="3682">
                  <c:v>0.88888888888888884</c:v>
                </c:pt>
                <c:pt idx="3683">
                  <c:v>10.6</c:v>
                </c:pt>
                <c:pt idx="3684">
                  <c:v>0.5</c:v>
                </c:pt>
                <c:pt idx="3685">
                  <c:v>42</c:v>
                </c:pt>
                <c:pt idx="3686">
                  <c:v>16</c:v>
                </c:pt>
                <c:pt idx="3687">
                  <c:v>20</c:v>
                </c:pt>
                <c:pt idx="3688">
                  <c:v>0.5</c:v>
                </c:pt>
                <c:pt idx="3689">
                  <c:v>1.3333333333333333</c:v>
                </c:pt>
                <c:pt idx="3690">
                  <c:v>0.5</c:v>
                </c:pt>
                <c:pt idx="3691">
                  <c:v>8.3333333333333339</c:v>
                </c:pt>
                <c:pt idx="3692">
                  <c:v>6.384615384615385</c:v>
                </c:pt>
                <c:pt idx="3693">
                  <c:v>1.6666666666666667</c:v>
                </c:pt>
                <c:pt idx="3694">
                  <c:v>0.89473684210526316</c:v>
                </c:pt>
                <c:pt idx="3695">
                  <c:v>1.5</c:v>
                </c:pt>
                <c:pt idx="3696">
                  <c:v>6</c:v>
                </c:pt>
                <c:pt idx="3697">
                  <c:v>0.6</c:v>
                </c:pt>
                <c:pt idx="3698">
                  <c:v>3.3333333333333335</c:v>
                </c:pt>
                <c:pt idx="3699">
                  <c:v>1</c:v>
                </c:pt>
                <c:pt idx="3700">
                  <c:v>1</c:v>
                </c:pt>
                <c:pt idx="3701">
                  <c:v>1</c:v>
                </c:pt>
                <c:pt idx="3702">
                  <c:v>0.5</c:v>
                </c:pt>
                <c:pt idx="3703">
                  <c:v>4</c:v>
                </c:pt>
                <c:pt idx="3704">
                  <c:v>2</c:v>
                </c:pt>
                <c:pt idx="3705">
                  <c:v>1</c:v>
                </c:pt>
                <c:pt idx="3706">
                  <c:v>1</c:v>
                </c:pt>
                <c:pt idx="3707">
                  <c:v>0.66666666666666663</c:v>
                </c:pt>
                <c:pt idx="3708">
                  <c:v>4.875</c:v>
                </c:pt>
                <c:pt idx="3709">
                  <c:v>0.33333333333333331</c:v>
                </c:pt>
                <c:pt idx="3710">
                  <c:v>2.5</c:v>
                </c:pt>
                <c:pt idx="3711">
                  <c:v>12</c:v>
                </c:pt>
                <c:pt idx="3712">
                  <c:v>0.16666666666666666</c:v>
                </c:pt>
                <c:pt idx="3713">
                  <c:v>3.6666666666666665</c:v>
                </c:pt>
                <c:pt idx="3714">
                  <c:v>0.2</c:v>
                </c:pt>
                <c:pt idx="3715">
                  <c:v>8</c:v>
                </c:pt>
                <c:pt idx="3716">
                  <c:v>25</c:v>
                </c:pt>
                <c:pt idx="3717">
                  <c:v>4.5</c:v>
                </c:pt>
                <c:pt idx="3718">
                  <c:v>1</c:v>
                </c:pt>
                <c:pt idx="3719">
                  <c:v>2</c:v>
                </c:pt>
                <c:pt idx="3720">
                  <c:v>7</c:v>
                </c:pt>
                <c:pt idx="3721">
                  <c:v>1.3333333333333333</c:v>
                </c:pt>
                <c:pt idx="3722">
                  <c:v>3</c:v>
                </c:pt>
                <c:pt idx="3723">
                  <c:v>0.66666666666666663</c:v>
                </c:pt>
                <c:pt idx="3724">
                  <c:v>0.25</c:v>
                </c:pt>
                <c:pt idx="3725">
                  <c:v>8.3333333333333339</c:v>
                </c:pt>
                <c:pt idx="3726">
                  <c:v>1</c:v>
                </c:pt>
                <c:pt idx="3727">
                  <c:v>2</c:v>
                </c:pt>
                <c:pt idx="3728">
                  <c:v>6.333333333333333</c:v>
                </c:pt>
                <c:pt idx="3729">
                  <c:v>6</c:v>
                </c:pt>
                <c:pt idx="3730">
                  <c:v>5</c:v>
                </c:pt>
                <c:pt idx="3731">
                  <c:v>1.3333333333333333</c:v>
                </c:pt>
                <c:pt idx="3732">
                  <c:v>1.3333333333333333</c:v>
                </c:pt>
                <c:pt idx="3733">
                  <c:v>5</c:v>
                </c:pt>
                <c:pt idx="3734">
                  <c:v>0.5</c:v>
                </c:pt>
                <c:pt idx="3735">
                  <c:v>2</c:v>
                </c:pt>
                <c:pt idx="3736">
                  <c:v>1</c:v>
                </c:pt>
                <c:pt idx="3737">
                  <c:v>59</c:v>
                </c:pt>
                <c:pt idx="3738">
                  <c:v>3.152173913043478</c:v>
                </c:pt>
                <c:pt idx="3739">
                  <c:v>3</c:v>
                </c:pt>
                <c:pt idx="3740">
                  <c:v>1.5</c:v>
                </c:pt>
                <c:pt idx="3741">
                  <c:v>1</c:v>
                </c:pt>
                <c:pt idx="3742">
                  <c:v>16</c:v>
                </c:pt>
                <c:pt idx="3743">
                  <c:v>0.5</c:v>
                </c:pt>
                <c:pt idx="3744">
                  <c:v>2.3333333333333335</c:v>
                </c:pt>
                <c:pt idx="3745">
                  <c:v>8</c:v>
                </c:pt>
                <c:pt idx="3746">
                  <c:v>6.333333333333333</c:v>
                </c:pt>
                <c:pt idx="3747">
                  <c:v>1</c:v>
                </c:pt>
                <c:pt idx="3748">
                  <c:v>1</c:v>
                </c:pt>
                <c:pt idx="3749">
                  <c:v>11</c:v>
                </c:pt>
                <c:pt idx="3750">
                  <c:v>6</c:v>
                </c:pt>
                <c:pt idx="3751">
                  <c:v>3.6666666666666665</c:v>
                </c:pt>
                <c:pt idx="3752">
                  <c:v>4</c:v>
                </c:pt>
                <c:pt idx="3753">
                  <c:v>1.125</c:v>
                </c:pt>
                <c:pt idx="3754">
                  <c:v>6</c:v>
                </c:pt>
                <c:pt idx="3755">
                  <c:v>1</c:v>
                </c:pt>
                <c:pt idx="3756">
                  <c:v>3.1818181818181817</c:v>
                </c:pt>
                <c:pt idx="3757">
                  <c:v>1</c:v>
                </c:pt>
                <c:pt idx="3758">
                  <c:v>1</c:v>
                </c:pt>
                <c:pt idx="3759">
                  <c:v>1</c:v>
                </c:pt>
                <c:pt idx="3760">
                  <c:v>1</c:v>
                </c:pt>
                <c:pt idx="3761">
                  <c:v>19</c:v>
                </c:pt>
                <c:pt idx="3762">
                  <c:v>7.5</c:v>
                </c:pt>
                <c:pt idx="3763">
                  <c:v>3</c:v>
                </c:pt>
                <c:pt idx="3764">
                  <c:v>2</c:v>
                </c:pt>
                <c:pt idx="3765">
                  <c:v>70</c:v>
                </c:pt>
                <c:pt idx="3766">
                  <c:v>3</c:v>
                </c:pt>
                <c:pt idx="3767">
                  <c:v>0.2</c:v>
                </c:pt>
                <c:pt idx="3768">
                  <c:v>1</c:v>
                </c:pt>
                <c:pt idx="3769">
                  <c:v>5.4</c:v>
                </c:pt>
                <c:pt idx="3770">
                  <c:v>1</c:v>
                </c:pt>
                <c:pt idx="3771">
                  <c:v>1</c:v>
                </c:pt>
                <c:pt idx="3772">
                  <c:v>2</c:v>
                </c:pt>
                <c:pt idx="3773">
                  <c:v>4.5</c:v>
                </c:pt>
                <c:pt idx="3774">
                  <c:v>0.5</c:v>
                </c:pt>
                <c:pt idx="3775">
                  <c:v>3.5</c:v>
                </c:pt>
                <c:pt idx="3776">
                  <c:v>3</c:v>
                </c:pt>
                <c:pt idx="3777">
                  <c:v>1</c:v>
                </c:pt>
                <c:pt idx="3778">
                  <c:v>2.5</c:v>
                </c:pt>
                <c:pt idx="3779">
                  <c:v>2</c:v>
                </c:pt>
                <c:pt idx="3780">
                  <c:v>0.5</c:v>
                </c:pt>
                <c:pt idx="3781">
                  <c:v>3</c:v>
                </c:pt>
                <c:pt idx="3782">
                  <c:v>2</c:v>
                </c:pt>
                <c:pt idx="3783">
                  <c:v>0.33333333333333331</c:v>
                </c:pt>
                <c:pt idx="3784">
                  <c:v>0.5</c:v>
                </c:pt>
                <c:pt idx="3785">
                  <c:v>0.66666666666666663</c:v>
                </c:pt>
                <c:pt idx="3786">
                  <c:v>1</c:v>
                </c:pt>
                <c:pt idx="3787">
                  <c:v>1</c:v>
                </c:pt>
                <c:pt idx="3788">
                  <c:v>2</c:v>
                </c:pt>
                <c:pt idx="3789">
                  <c:v>1</c:v>
                </c:pt>
                <c:pt idx="3790">
                  <c:v>2.6349206349206349</c:v>
                </c:pt>
                <c:pt idx="3791">
                  <c:v>1</c:v>
                </c:pt>
                <c:pt idx="3792">
                  <c:v>6</c:v>
                </c:pt>
                <c:pt idx="3793">
                  <c:v>7</c:v>
                </c:pt>
                <c:pt idx="3794">
                  <c:v>1</c:v>
                </c:pt>
                <c:pt idx="3795">
                  <c:v>3</c:v>
                </c:pt>
                <c:pt idx="3796">
                  <c:v>17</c:v>
                </c:pt>
                <c:pt idx="3797">
                  <c:v>1</c:v>
                </c:pt>
                <c:pt idx="3798">
                  <c:v>1</c:v>
                </c:pt>
                <c:pt idx="3799">
                  <c:v>1</c:v>
                </c:pt>
                <c:pt idx="3800">
                  <c:v>17</c:v>
                </c:pt>
                <c:pt idx="3801">
                  <c:v>2</c:v>
                </c:pt>
                <c:pt idx="3802">
                  <c:v>0.5</c:v>
                </c:pt>
                <c:pt idx="3803">
                  <c:v>0.33333333333333331</c:v>
                </c:pt>
                <c:pt idx="3804">
                  <c:v>4.25</c:v>
                </c:pt>
                <c:pt idx="3805">
                  <c:v>0.33333333333333331</c:v>
                </c:pt>
                <c:pt idx="3806">
                  <c:v>3</c:v>
                </c:pt>
                <c:pt idx="3807">
                  <c:v>1</c:v>
                </c:pt>
                <c:pt idx="3808">
                  <c:v>33</c:v>
                </c:pt>
                <c:pt idx="3809">
                  <c:v>2.5</c:v>
                </c:pt>
                <c:pt idx="3810">
                  <c:v>1</c:v>
                </c:pt>
                <c:pt idx="3811">
                  <c:v>2</c:v>
                </c:pt>
                <c:pt idx="3812">
                  <c:v>1</c:v>
                </c:pt>
                <c:pt idx="3813">
                  <c:v>2</c:v>
                </c:pt>
                <c:pt idx="3814">
                  <c:v>4</c:v>
                </c:pt>
                <c:pt idx="3815">
                  <c:v>3</c:v>
                </c:pt>
                <c:pt idx="3816">
                  <c:v>4.166666666666667</c:v>
                </c:pt>
                <c:pt idx="3817">
                  <c:v>2</c:v>
                </c:pt>
                <c:pt idx="3818">
                  <c:v>5</c:v>
                </c:pt>
                <c:pt idx="3819">
                  <c:v>3</c:v>
                </c:pt>
                <c:pt idx="3820">
                  <c:v>40</c:v>
                </c:pt>
                <c:pt idx="3821">
                  <c:v>0.33333333333333331</c:v>
                </c:pt>
                <c:pt idx="3822">
                  <c:v>15.666666666666666</c:v>
                </c:pt>
                <c:pt idx="3823">
                  <c:v>4</c:v>
                </c:pt>
                <c:pt idx="3824">
                  <c:v>7</c:v>
                </c:pt>
                <c:pt idx="3825">
                  <c:v>3</c:v>
                </c:pt>
                <c:pt idx="3826">
                  <c:v>0.6428571428571429</c:v>
                </c:pt>
                <c:pt idx="3827">
                  <c:v>0.7142857142857143</c:v>
                </c:pt>
                <c:pt idx="3828">
                  <c:v>1.1428571428571428</c:v>
                </c:pt>
                <c:pt idx="3829">
                  <c:v>1</c:v>
                </c:pt>
                <c:pt idx="3830">
                  <c:v>2</c:v>
                </c:pt>
                <c:pt idx="3831">
                  <c:v>2</c:v>
                </c:pt>
                <c:pt idx="3832">
                  <c:v>39</c:v>
                </c:pt>
                <c:pt idx="3833">
                  <c:v>0.33333333333333331</c:v>
                </c:pt>
                <c:pt idx="3834">
                  <c:v>0.5</c:v>
                </c:pt>
                <c:pt idx="3835">
                  <c:v>2.1111111111111112</c:v>
                </c:pt>
                <c:pt idx="3836">
                  <c:v>12</c:v>
                </c:pt>
                <c:pt idx="3837">
                  <c:v>2.5</c:v>
                </c:pt>
                <c:pt idx="3838">
                  <c:v>1</c:v>
                </c:pt>
                <c:pt idx="3839">
                  <c:v>2.3333333333333335</c:v>
                </c:pt>
                <c:pt idx="3840">
                  <c:v>1</c:v>
                </c:pt>
                <c:pt idx="3841">
                  <c:v>2.7142857142857144</c:v>
                </c:pt>
                <c:pt idx="3842">
                  <c:v>7</c:v>
                </c:pt>
                <c:pt idx="3843">
                  <c:v>2</c:v>
                </c:pt>
                <c:pt idx="3844">
                  <c:v>0.2</c:v>
                </c:pt>
                <c:pt idx="3845">
                  <c:v>15</c:v>
                </c:pt>
                <c:pt idx="3846">
                  <c:v>0.33333333333333331</c:v>
                </c:pt>
                <c:pt idx="3847">
                  <c:v>7</c:v>
                </c:pt>
                <c:pt idx="3848">
                  <c:v>0.5</c:v>
                </c:pt>
                <c:pt idx="3849">
                  <c:v>2</c:v>
                </c:pt>
                <c:pt idx="3850">
                  <c:v>2.5</c:v>
                </c:pt>
                <c:pt idx="3851">
                  <c:v>3</c:v>
                </c:pt>
                <c:pt idx="3852">
                  <c:v>7.5</c:v>
                </c:pt>
                <c:pt idx="3853">
                  <c:v>1</c:v>
                </c:pt>
                <c:pt idx="3854">
                  <c:v>2</c:v>
                </c:pt>
                <c:pt idx="3855">
                  <c:v>0.5</c:v>
                </c:pt>
                <c:pt idx="3856">
                  <c:v>26.5</c:v>
                </c:pt>
                <c:pt idx="3857">
                  <c:v>18.8</c:v>
                </c:pt>
                <c:pt idx="3858">
                  <c:v>28</c:v>
                </c:pt>
                <c:pt idx="3859">
                  <c:v>1</c:v>
                </c:pt>
                <c:pt idx="3860">
                  <c:v>1</c:v>
                </c:pt>
                <c:pt idx="3861">
                  <c:v>0.5</c:v>
                </c:pt>
                <c:pt idx="3862">
                  <c:v>2</c:v>
                </c:pt>
                <c:pt idx="3863">
                  <c:v>0.5</c:v>
                </c:pt>
                <c:pt idx="3864">
                  <c:v>4.1111111111111107</c:v>
                </c:pt>
                <c:pt idx="3865">
                  <c:v>1</c:v>
                </c:pt>
                <c:pt idx="3866">
                  <c:v>0.33333333333333331</c:v>
                </c:pt>
                <c:pt idx="3867">
                  <c:v>20.5</c:v>
                </c:pt>
                <c:pt idx="3868">
                  <c:v>0.33333333333333331</c:v>
                </c:pt>
                <c:pt idx="3869">
                  <c:v>0.88888888888888884</c:v>
                </c:pt>
                <c:pt idx="3870">
                  <c:v>0.5</c:v>
                </c:pt>
                <c:pt idx="3871">
                  <c:v>2</c:v>
                </c:pt>
                <c:pt idx="3872">
                  <c:v>1</c:v>
                </c:pt>
                <c:pt idx="3873">
                  <c:v>1</c:v>
                </c:pt>
                <c:pt idx="3874">
                  <c:v>1</c:v>
                </c:pt>
                <c:pt idx="3875">
                  <c:v>3</c:v>
                </c:pt>
                <c:pt idx="3876">
                  <c:v>1</c:v>
                </c:pt>
                <c:pt idx="3877">
                  <c:v>2</c:v>
                </c:pt>
                <c:pt idx="3878">
                  <c:v>6</c:v>
                </c:pt>
                <c:pt idx="3879">
                  <c:v>9</c:v>
                </c:pt>
                <c:pt idx="3880">
                  <c:v>0.5</c:v>
                </c:pt>
                <c:pt idx="3881">
                  <c:v>8</c:v>
                </c:pt>
                <c:pt idx="3882">
                  <c:v>2.3333333333333335</c:v>
                </c:pt>
                <c:pt idx="3883">
                  <c:v>0.33333333333333331</c:v>
                </c:pt>
                <c:pt idx="3884">
                  <c:v>1</c:v>
                </c:pt>
                <c:pt idx="3885">
                  <c:v>0.5</c:v>
                </c:pt>
                <c:pt idx="3886">
                  <c:v>2.1304347826086958</c:v>
                </c:pt>
                <c:pt idx="3887">
                  <c:v>4.5</c:v>
                </c:pt>
                <c:pt idx="3888">
                  <c:v>2</c:v>
                </c:pt>
                <c:pt idx="3889">
                  <c:v>1</c:v>
                </c:pt>
                <c:pt idx="3890">
                  <c:v>3.5</c:v>
                </c:pt>
                <c:pt idx="3891">
                  <c:v>3</c:v>
                </c:pt>
                <c:pt idx="3892">
                  <c:v>1</c:v>
                </c:pt>
                <c:pt idx="3893">
                  <c:v>5.5</c:v>
                </c:pt>
                <c:pt idx="3894">
                  <c:v>1.4</c:v>
                </c:pt>
                <c:pt idx="3895">
                  <c:v>0.66666666666666663</c:v>
                </c:pt>
                <c:pt idx="3896">
                  <c:v>2.25</c:v>
                </c:pt>
                <c:pt idx="3897">
                  <c:v>3</c:v>
                </c:pt>
                <c:pt idx="3898">
                  <c:v>0.33333333333333331</c:v>
                </c:pt>
                <c:pt idx="3899">
                  <c:v>0.5</c:v>
                </c:pt>
                <c:pt idx="3900">
                  <c:v>0.33333333333333331</c:v>
                </c:pt>
                <c:pt idx="3901">
                  <c:v>2.75</c:v>
                </c:pt>
                <c:pt idx="3902">
                  <c:v>44</c:v>
                </c:pt>
                <c:pt idx="3903">
                  <c:v>1</c:v>
                </c:pt>
                <c:pt idx="3904">
                  <c:v>0.5</c:v>
                </c:pt>
                <c:pt idx="3905">
                  <c:v>14.5</c:v>
                </c:pt>
                <c:pt idx="3906">
                  <c:v>1.5</c:v>
                </c:pt>
                <c:pt idx="3907">
                  <c:v>1</c:v>
                </c:pt>
                <c:pt idx="3908">
                  <c:v>1</c:v>
                </c:pt>
                <c:pt idx="3909">
                  <c:v>1</c:v>
                </c:pt>
                <c:pt idx="3910">
                  <c:v>1</c:v>
                </c:pt>
                <c:pt idx="3911">
                  <c:v>1</c:v>
                </c:pt>
                <c:pt idx="3912">
                  <c:v>3</c:v>
                </c:pt>
                <c:pt idx="3913">
                  <c:v>1</c:v>
                </c:pt>
                <c:pt idx="3914">
                  <c:v>0.8571428571428571</c:v>
                </c:pt>
                <c:pt idx="3915">
                  <c:v>0.5</c:v>
                </c:pt>
                <c:pt idx="3916">
                  <c:v>1</c:v>
                </c:pt>
                <c:pt idx="3917">
                  <c:v>1.5</c:v>
                </c:pt>
                <c:pt idx="3918">
                  <c:v>1.6666666666666667</c:v>
                </c:pt>
                <c:pt idx="3919">
                  <c:v>0.6</c:v>
                </c:pt>
                <c:pt idx="3920">
                  <c:v>17</c:v>
                </c:pt>
                <c:pt idx="3921">
                  <c:v>0.5</c:v>
                </c:pt>
                <c:pt idx="3922">
                  <c:v>2.25</c:v>
                </c:pt>
                <c:pt idx="3923">
                  <c:v>19</c:v>
                </c:pt>
                <c:pt idx="3924">
                  <c:v>0.8</c:v>
                </c:pt>
                <c:pt idx="3925">
                  <c:v>1</c:v>
                </c:pt>
                <c:pt idx="3926">
                  <c:v>1.4545454545454546</c:v>
                </c:pt>
                <c:pt idx="3927">
                  <c:v>1</c:v>
                </c:pt>
                <c:pt idx="3928">
                  <c:v>1</c:v>
                </c:pt>
                <c:pt idx="3929">
                  <c:v>4.333333333333333</c:v>
                </c:pt>
                <c:pt idx="3930">
                  <c:v>2.5</c:v>
                </c:pt>
                <c:pt idx="3931">
                  <c:v>8.5</c:v>
                </c:pt>
                <c:pt idx="3932">
                  <c:v>0.33333333333333331</c:v>
                </c:pt>
                <c:pt idx="3933">
                  <c:v>0.5</c:v>
                </c:pt>
                <c:pt idx="3934">
                  <c:v>1</c:v>
                </c:pt>
                <c:pt idx="3935">
                  <c:v>0.66666666666666663</c:v>
                </c:pt>
                <c:pt idx="3936">
                  <c:v>2.3333333333333335</c:v>
                </c:pt>
                <c:pt idx="3937">
                  <c:v>0.8</c:v>
                </c:pt>
                <c:pt idx="3938">
                  <c:v>1</c:v>
                </c:pt>
                <c:pt idx="3939">
                  <c:v>4</c:v>
                </c:pt>
                <c:pt idx="3940">
                  <c:v>3.3333333333333335</c:v>
                </c:pt>
                <c:pt idx="3941">
                  <c:v>1</c:v>
                </c:pt>
                <c:pt idx="3942">
                  <c:v>17.25</c:v>
                </c:pt>
                <c:pt idx="3943">
                  <c:v>0.83333333333333337</c:v>
                </c:pt>
                <c:pt idx="3944">
                  <c:v>15</c:v>
                </c:pt>
                <c:pt idx="3945">
                  <c:v>5</c:v>
                </c:pt>
                <c:pt idx="3946">
                  <c:v>0.33333333333333331</c:v>
                </c:pt>
                <c:pt idx="3947">
                  <c:v>8.4</c:v>
                </c:pt>
                <c:pt idx="3948">
                  <c:v>0.25</c:v>
                </c:pt>
                <c:pt idx="3949">
                  <c:v>2</c:v>
                </c:pt>
                <c:pt idx="3950">
                  <c:v>1.588235294117647</c:v>
                </c:pt>
                <c:pt idx="3951">
                  <c:v>8</c:v>
                </c:pt>
                <c:pt idx="3952">
                  <c:v>51</c:v>
                </c:pt>
                <c:pt idx="3953">
                  <c:v>1.5</c:v>
                </c:pt>
                <c:pt idx="3954">
                  <c:v>2</c:v>
                </c:pt>
                <c:pt idx="3955">
                  <c:v>6.75</c:v>
                </c:pt>
                <c:pt idx="3956">
                  <c:v>1</c:v>
                </c:pt>
                <c:pt idx="3957">
                  <c:v>1</c:v>
                </c:pt>
                <c:pt idx="3958">
                  <c:v>1.4285714285714286</c:v>
                </c:pt>
                <c:pt idx="3959">
                  <c:v>2.4</c:v>
                </c:pt>
                <c:pt idx="3960">
                  <c:v>1</c:v>
                </c:pt>
                <c:pt idx="3961">
                  <c:v>3.75</c:v>
                </c:pt>
                <c:pt idx="3962">
                  <c:v>2</c:v>
                </c:pt>
                <c:pt idx="3963">
                  <c:v>1.5</c:v>
                </c:pt>
                <c:pt idx="3964">
                  <c:v>19</c:v>
                </c:pt>
                <c:pt idx="3965">
                  <c:v>5</c:v>
                </c:pt>
                <c:pt idx="3966">
                  <c:v>1</c:v>
                </c:pt>
                <c:pt idx="3967">
                  <c:v>1</c:v>
                </c:pt>
                <c:pt idx="3968">
                  <c:v>1</c:v>
                </c:pt>
                <c:pt idx="3969">
                  <c:v>1</c:v>
                </c:pt>
                <c:pt idx="3970">
                  <c:v>1</c:v>
                </c:pt>
                <c:pt idx="3971">
                  <c:v>0.33333333333333331</c:v>
                </c:pt>
                <c:pt idx="3972">
                  <c:v>0.14285714285714285</c:v>
                </c:pt>
                <c:pt idx="3973">
                  <c:v>0.8</c:v>
                </c:pt>
                <c:pt idx="3974">
                  <c:v>3</c:v>
                </c:pt>
                <c:pt idx="3975">
                  <c:v>2</c:v>
                </c:pt>
                <c:pt idx="3976">
                  <c:v>0.5</c:v>
                </c:pt>
                <c:pt idx="3977">
                  <c:v>0.33333333333333331</c:v>
                </c:pt>
                <c:pt idx="3978">
                  <c:v>10</c:v>
                </c:pt>
                <c:pt idx="3979">
                  <c:v>1</c:v>
                </c:pt>
                <c:pt idx="3980">
                  <c:v>2</c:v>
                </c:pt>
                <c:pt idx="3981">
                  <c:v>0.5</c:v>
                </c:pt>
                <c:pt idx="3982">
                  <c:v>0.23076923076923078</c:v>
                </c:pt>
                <c:pt idx="3983">
                  <c:v>0.75</c:v>
                </c:pt>
                <c:pt idx="3984">
                  <c:v>0.25</c:v>
                </c:pt>
                <c:pt idx="3985">
                  <c:v>0.5</c:v>
                </c:pt>
                <c:pt idx="3986">
                  <c:v>6</c:v>
                </c:pt>
                <c:pt idx="3987">
                  <c:v>8</c:v>
                </c:pt>
                <c:pt idx="3988">
                  <c:v>2</c:v>
                </c:pt>
                <c:pt idx="3989">
                  <c:v>5</c:v>
                </c:pt>
                <c:pt idx="3990">
                  <c:v>0.66666666666666663</c:v>
                </c:pt>
                <c:pt idx="3991">
                  <c:v>0.33333333333333331</c:v>
                </c:pt>
                <c:pt idx="3992">
                  <c:v>2.1875</c:v>
                </c:pt>
                <c:pt idx="3993">
                  <c:v>4</c:v>
                </c:pt>
                <c:pt idx="3994">
                  <c:v>3.5</c:v>
                </c:pt>
                <c:pt idx="3995">
                  <c:v>0.5</c:v>
                </c:pt>
                <c:pt idx="3996">
                  <c:v>1</c:v>
                </c:pt>
                <c:pt idx="3997">
                  <c:v>10</c:v>
                </c:pt>
                <c:pt idx="3998">
                  <c:v>1</c:v>
                </c:pt>
                <c:pt idx="3999">
                  <c:v>2</c:v>
                </c:pt>
                <c:pt idx="4000">
                  <c:v>0.42857142857142855</c:v>
                </c:pt>
                <c:pt idx="4001">
                  <c:v>3</c:v>
                </c:pt>
                <c:pt idx="4002">
                  <c:v>1</c:v>
                </c:pt>
                <c:pt idx="4003">
                  <c:v>0.3</c:v>
                </c:pt>
                <c:pt idx="4004">
                  <c:v>0.33333333333333331</c:v>
                </c:pt>
                <c:pt idx="4005">
                  <c:v>4</c:v>
                </c:pt>
                <c:pt idx="4006">
                  <c:v>10</c:v>
                </c:pt>
                <c:pt idx="4007">
                  <c:v>0.4</c:v>
                </c:pt>
                <c:pt idx="4008">
                  <c:v>1</c:v>
                </c:pt>
                <c:pt idx="4009">
                  <c:v>16.25</c:v>
                </c:pt>
                <c:pt idx="4010">
                  <c:v>2</c:v>
                </c:pt>
                <c:pt idx="4011">
                  <c:v>1.5</c:v>
                </c:pt>
                <c:pt idx="4012">
                  <c:v>0.33333333333333331</c:v>
                </c:pt>
                <c:pt idx="4013">
                  <c:v>1</c:v>
                </c:pt>
                <c:pt idx="4014">
                  <c:v>2</c:v>
                </c:pt>
                <c:pt idx="4015">
                  <c:v>1.5</c:v>
                </c:pt>
                <c:pt idx="4016">
                  <c:v>0.4</c:v>
                </c:pt>
                <c:pt idx="4017">
                  <c:v>2.1428571428571428</c:v>
                </c:pt>
                <c:pt idx="4018">
                  <c:v>0.5</c:v>
                </c:pt>
                <c:pt idx="4019">
                  <c:v>0.5</c:v>
                </c:pt>
                <c:pt idx="4020">
                  <c:v>0.5</c:v>
                </c:pt>
                <c:pt idx="4021">
                  <c:v>0.5</c:v>
                </c:pt>
                <c:pt idx="4022">
                  <c:v>2</c:v>
                </c:pt>
                <c:pt idx="4023">
                  <c:v>0.4</c:v>
                </c:pt>
                <c:pt idx="4024">
                  <c:v>0.4</c:v>
                </c:pt>
                <c:pt idx="4025">
                  <c:v>9</c:v>
                </c:pt>
                <c:pt idx="4026">
                  <c:v>0.2</c:v>
                </c:pt>
                <c:pt idx="4027">
                  <c:v>0.61111111111111116</c:v>
                </c:pt>
                <c:pt idx="4028">
                  <c:v>0.55555555555555558</c:v>
                </c:pt>
                <c:pt idx="4029">
                  <c:v>0.75</c:v>
                </c:pt>
                <c:pt idx="4030">
                  <c:v>0.33333333333333331</c:v>
                </c:pt>
                <c:pt idx="4031">
                  <c:v>2.3333333333333335</c:v>
                </c:pt>
                <c:pt idx="4032">
                  <c:v>0.2</c:v>
                </c:pt>
                <c:pt idx="4033">
                  <c:v>0.42857142857142855</c:v>
                </c:pt>
                <c:pt idx="4034">
                  <c:v>1</c:v>
                </c:pt>
                <c:pt idx="4035">
                  <c:v>0.66666666666666663</c:v>
                </c:pt>
                <c:pt idx="4036">
                  <c:v>0.25</c:v>
                </c:pt>
                <c:pt idx="4037">
                  <c:v>1.2857142857142858</c:v>
                </c:pt>
                <c:pt idx="4038">
                  <c:v>0.5</c:v>
                </c:pt>
                <c:pt idx="4039">
                  <c:v>4.25</c:v>
                </c:pt>
                <c:pt idx="4040">
                  <c:v>1</c:v>
                </c:pt>
                <c:pt idx="4041">
                  <c:v>9</c:v>
                </c:pt>
                <c:pt idx="4042">
                  <c:v>1</c:v>
                </c:pt>
                <c:pt idx="4043">
                  <c:v>3</c:v>
                </c:pt>
                <c:pt idx="4044">
                  <c:v>4</c:v>
                </c:pt>
                <c:pt idx="4045">
                  <c:v>1</c:v>
                </c:pt>
                <c:pt idx="4046">
                  <c:v>1</c:v>
                </c:pt>
                <c:pt idx="4047">
                  <c:v>6</c:v>
                </c:pt>
                <c:pt idx="4048">
                  <c:v>10</c:v>
                </c:pt>
                <c:pt idx="4049">
                  <c:v>6</c:v>
                </c:pt>
                <c:pt idx="4050">
                  <c:v>4.333333333333333</c:v>
                </c:pt>
                <c:pt idx="4051">
                  <c:v>2</c:v>
                </c:pt>
                <c:pt idx="4052">
                  <c:v>9</c:v>
                </c:pt>
                <c:pt idx="4053">
                  <c:v>11</c:v>
                </c:pt>
                <c:pt idx="4054">
                  <c:v>2</c:v>
                </c:pt>
                <c:pt idx="4055">
                  <c:v>5.5</c:v>
                </c:pt>
                <c:pt idx="4056">
                  <c:v>2</c:v>
                </c:pt>
                <c:pt idx="4057">
                  <c:v>2</c:v>
                </c:pt>
                <c:pt idx="4058">
                  <c:v>3</c:v>
                </c:pt>
                <c:pt idx="4059">
                  <c:v>2</c:v>
                </c:pt>
                <c:pt idx="4060">
                  <c:v>1</c:v>
                </c:pt>
                <c:pt idx="4061">
                  <c:v>2.5</c:v>
                </c:pt>
                <c:pt idx="4062">
                  <c:v>1</c:v>
                </c:pt>
                <c:pt idx="4063">
                  <c:v>2</c:v>
                </c:pt>
                <c:pt idx="4064">
                  <c:v>1</c:v>
                </c:pt>
                <c:pt idx="4065">
                  <c:v>1</c:v>
                </c:pt>
                <c:pt idx="4066">
                  <c:v>1</c:v>
                </c:pt>
                <c:pt idx="4067">
                  <c:v>1</c:v>
                </c:pt>
                <c:pt idx="4068">
                  <c:v>2</c:v>
                </c:pt>
                <c:pt idx="4069">
                  <c:v>5</c:v>
                </c:pt>
                <c:pt idx="4070">
                  <c:v>1.5714285714285714</c:v>
                </c:pt>
                <c:pt idx="4071">
                  <c:v>1.5</c:v>
                </c:pt>
                <c:pt idx="4072">
                  <c:v>2</c:v>
                </c:pt>
                <c:pt idx="4073">
                  <c:v>10</c:v>
                </c:pt>
                <c:pt idx="4074">
                  <c:v>8.5</c:v>
                </c:pt>
                <c:pt idx="4075">
                  <c:v>3</c:v>
                </c:pt>
                <c:pt idx="4076">
                  <c:v>0.5</c:v>
                </c:pt>
                <c:pt idx="4077">
                  <c:v>1.4285714285714286</c:v>
                </c:pt>
                <c:pt idx="4078">
                  <c:v>2</c:v>
                </c:pt>
                <c:pt idx="4079">
                  <c:v>1</c:v>
                </c:pt>
                <c:pt idx="4080">
                  <c:v>15</c:v>
                </c:pt>
                <c:pt idx="4081">
                  <c:v>13</c:v>
                </c:pt>
                <c:pt idx="4082">
                  <c:v>5.25</c:v>
                </c:pt>
                <c:pt idx="4083">
                  <c:v>2</c:v>
                </c:pt>
                <c:pt idx="4084">
                  <c:v>7</c:v>
                </c:pt>
                <c:pt idx="4085">
                  <c:v>6.666666666666667</c:v>
                </c:pt>
                <c:pt idx="4086">
                  <c:v>6</c:v>
                </c:pt>
                <c:pt idx="4087">
                  <c:v>1</c:v>
                </c:pt>
                <c:pt idx="4088">
                  <c:v>6.5</c:v>
                </c:pt>
                <c:pt idx="4089">
                  <c:v>1</c:v>
                </c:pt>
                <c:pt idx="4090">
                  <c:v>1.5</c:v>
                </c:pt>
                <c:pt idx="4091">
                  <c:v>3.6666666666666665</c:v>
                </c:pt>
                <c:pt idx="4092">
                  <c:v>1.6666666666666667</c:v>
                </c:pt>
                <c:pt idx="4093">
                  <c:v>2</c:v>
                </c:pt>
                <c:pt idx="4094">
                  <c:v>6</c:v>
                </c:pt>
                <c:pt idx="4095">
                  <c:v>11</c:v>
                </c:pt>
                <c:pt idx="4096">
                  <c:v>1</c:v>
                </c:pt>
                <c:pt idx="4097">
                  <c:v>2</c:v>
                </c:pt>
                <c:pt idx="4098">
                  <c:v>1</c:v>
                </c:pt>
                <c:pt idx="4099">
                  <c:v>8</c:v>
                </c:pt>
                <c:pt idx="4100">
                  <c:v>3</c:v>
                </c:pt>
                <c:pt idx="4101">
                  <c:v>11</c:v>
                </c:pt>
                <c:pt idx="4102">
                  <c:v>3</c:v>
                </c:pt>
                <c:pt idx="4103">
                  <c:v>2</c:v>
                </c:pt>
                <c:pt idx="4104">
                  <c:v>1.5</c:v>
                </c:pt>
                <c:pt idx="4105">
                  <c:v>3.5</c:v>
                </c:pt>
                <c:pt idx="4106">
                  <c:v>3</c:v>
                </c:pt>
                <c:pt idx="4107">
                  <c:v>14</c:v>
                </c:pt>
                <c:pt idx="4108">
                  <c:v>2</c:v>
                </c:pt>
                <c:pt idx="4109">
                  <c:v>0.75</c:v>
                </c:pt>
                <c:pt idx="4110">
                  <c:v>2</c:v>
                </c:pt>
                <c:pt idx="4111">
                  <c:v>7</c:v>
                </c:pt>
                <c:pt idx="4112">
                  <c:v>4</c:v>
                </c:pt>
                <c:pt idx="4113">
                  <c:v>3.3333333333333335</c:v>
                </c:pt>
                <c:pt idx="4114">
                  <c:v>1</c:v>
                </c:pt>
                <c:pt idx="4115">
                  <c:v>1</c:v>
                </c:pt>
                <c:pt idx="4116">
                  <c:v>1.5</c:v>
                </c:pt>
                <c:pt idx="4117">
                  <c:v>2</c:v>
                </c:pt>
                <c:pt idx="4118">
                  <c:v>3</c:v>
                </c:pt>
                <c:pt idx="4119">
                  <c:v>1</c:v>
                </c:pt>
                <c:pt idx="4120">
                  <c:v>1.5</c:v>
                </c:pt>
                <c:pt idx="4121">
                  <c:v>7</c:v>
                </c:pt>
                <c:pt idx="4122">
                  <c:v>8</c:v>
                </c:pt>
                <c:pt idx="4123">
                  <c:v>2</c:v>
                </c:pt>
                <c:pt idx="4124">
                  <c:v>6</c:v>
                </c:pt>
                <c:pt idx="4125">
                  <c:v>2</c:v>
                </c:pt>
                <c:pt idx="4126">
                  <c:v>2</c:v>
                </c:pt>
                <c:pt idx="4127">
                  <c:v>7</c:v>
                </c:pt>
                <c:pt idx="4128">
                  <c:v>3</c:v>
                </c:pt>
                <c:pt idx="4129">
                  <c:v>1.0833333333333333</c:v>
                </c:pt>
                <c:pt idx="4130">
                  <c:v>3</c:v>
                </c:pt>
                <c:pt idx="4131">
                  <c:v>1</c:v>
                </c:pt>
                <c:pt idx="4132">
                  <c:v>4.666666666666667</c:v>
                </c:pt>
                <c:pt idx="4133">
                  <c:v>0.75</c:v>
                </c:pt>
                <c:pt idx="4134">
                  <c:v>3</c:v>
                </c:pt>
                <c:pt idx="4135">
                  <c:v>3</c:v>
                </c:pt>
                <c:pt idx="4136">
                  <c:v>4</c:v>
                </c:pt>
                <c:pt idx="4137">
                  <c:v>4</c:v>
                </c:pt>
                <c:pt idx="4138">
                  <c:v>10</c:v>
                </c:pt>
                <c:pt idx="4139">
                  <c:v>0.14285714285714285</c:v>
                </c:pt>
                <c:pt idx="4140">
                  <c:v>0.5</c:v>
                </c:pt>
                <c:pt idx="4141">
                  <c:v>0.45454545454545453</c:v>
                </c:pt>
                <c:pt idx="4142">
                  <c:v>0.45454545454545453</c:v>
                </c:pt>
                <c:pt idx="4143">
                  <c:v>0.2</c:v>
                </c:pt>
                <c:pt idx="4144">
                  <c:v>0.6</c:v>
                </c:pt>
                <c:pt idx="4145">
                  <c:v>0.14285714285714285</c:v>
                </c:pt>
                <c:pt idx="4146">
                  <c:v>0.25</c:v>
                </c:pt>
                <c:pt idx="4147">
                  <c:v>0.33333333333333331</c:v>
                </c:pt>
                <c:pt idx="4148">
                  <c:v>0.33333333333333331</c:v>
                </c:pt>
                <c:pt idx="4149">
                  <c:v>0.16666666666666666</c:v>
                </c:pt>
                <c:pt idx="4150">
                  <c:v>1</c:v>
                </c:pt>
                <c:pt idx="4151">
                  <c:v>0.5</c:v>
                </c:pt>
                <c:pt idx="4152">
                  <c:v>0.21276595744680851</c:v>
                </c:pt>
                <c:pt idx="4153">
                  <c:v>0.42857142857142855</c:v>
                </c:pt>
                <c:pt idx="4154">
                  <c:v>0.29411764705882354</c:v>
                </c:pt>
                <c:pt idx="4155">
                  <c:v>0.23809523809523808</c:v>
                </c:pt>
                <c:pt idx="4156">
                  <c:v>0.27272727272727271</c:v>
                </c:pt>
                <c:pt idx="4157">
                  <c:v>0.2</c:v>
                </c:pt>
                <c:pt idx="4158">
                  <c:v>0.36363636363636365</c:v>
                </c:pt>
                <c:pt idx="4159">
                  <c:v>0.16666666666666666</c:v>
                </c:pt>
                <c:pt idx="4160">
                  <c:v>0.35714285714285715</c:v>
                </c:pt>
                <c:pt idx="4161">
                  <c:v>1</c:v>
                </c:pt>
                <c:pt idx="4162">
                  <c:v>0.16</c:v>
                </c:pt>
                <c:pt idx="4163">
                  <c:v>0.25925925925925924</c:v>
                </c:pt>
                <c:pt idx="4164">
                  <c:v>0.5</c:v>
                </c:pt>
                <c:pt idx="4165">
                  <c:v>0.66666666666666663</c:v>
                </c:pt>
                <c:pt idx="4166">
                  <c:v>0.25</c:v>
                </c:pt>
                <c:pt idx="4167">
                  <c:v>0.33333333333333331</c:v>
                </c:pt>
                <c:pt idx="4168">
                  <c:v>0.33333333333333331</c:v>
                </c:pt>
                <c:pt idx="4169">
                  <c:v>0.5</c:v>
                </c:pt>
                <c:pt idx="4170">
                  <c:v>0.23809523809523808</c:v>
                </c:pt>
                <c:pt idx="4171">
                  <c:v>0.33333333333333331</c:v>
                </c:pt>
                <c:pt idx="4172">
                  <c:v>0.25</c:v>
                </c:pt>
                <c:pt idx="4173">
                  <c:v>0.4</c:v>
                </c:pt>
                <c:pt idx="4174">
                  <c:v>0.25</c:v>
                </c:pt>
                <c:pt idx="4175">
                  <c:v>0.5</c:v>
                </c:pt>
                <c:pt idx="4176">
                  <c:v>0.66666666666666663</c:v>
                </c:pt>
                <c:pt idx="4177">
                  <c:v>0.25</c:v>
                </c:pt>
                <c:pt idx="4178">
                  <c:v>0.33333333333333331</c:v>
                </c:pt>
                <c:pt idx="4179">
                  <c:v>1</c:v>
                </c:pt>
                <c:pt idx="4180">
                  <c:v>0.16666666666666666</c:v>
                </c:pt>
                <c:pt idx="4181">
                  <c:v>0.14285714285714285</c:v>
                </c:pt>
                <c:pt idx="4182">
                  <c:v>1</c:v>
                </c:pt>
                <c:pt idx="4183">
                  <c:v>0.6</c:v>
                </c:pt>
                <c:pt idx="4184">
                  <c:v>1</c:v>
                </c:pt>
                <c:pt idx="4185">
                  <c:v>0.8</c:v>
                </c:pt>
                <c:pt idx="4186">
                  <c:v>0.66666666666666663</c:v>
                </c:pt>
                <c:pt idx="4187">
                  <c:v>0.5</c:v>
                </c:pt>
                <c:pt idx="4188">
                  <c:v>1</c:v>
                </c:pt>
                <c:pt idx="4189">
                  <c:v>4.75</c:v>
                </c:pt>
                <c:pt idx="4190">
                  <c:v>0.6</c:v>
                </c:pt>
                <c:pt idx="4191">
                  <c:v>1.5</c:v>
                </c:pt>
                <c:pt idx="4192">
                  <c:v>2</c:v>
                </c:pt>
                <c:pt idx="4193">
                  <c:v>3</c:v>
                </c:pt>
                <c:pt idx="4194">
                  <c:v>1</c:v>
                </c:pt>
                <c:pt idx="4195">
                  <c:v>0.5714285714285714</c:v>
                </c:pt>
                <c:pt idx="4196">
                  <c:v>0.5</c:v>
                </c:pt>
                <c:pt idx="4197">
                  <c:v>0.5</c:v>
                </c:pt>
                <c:pt idx="4198">
                  <c:v>1</c:v>
                </c:pt>
                <c:pt idx="4199">
                  <c:v>1</c:v>
                </c:pt>
                <c:pt idx="4200">
                  <c:v>1</c:v>
                </c:pt>
                <c:pt idx="4201">
                  <c:v>0.5</c:v>
                </c:pt>
                <c:pt idx="4202">
                  <c:v>1</c:v>
                </c:pt>
                <c:pt idx="4203">
                  <c:v>1</c:v>
                </c:pt>
                <c:pt idx="4204">
                  <c:v>1</c:v>
                </c:pt>
                <c:pt idx="4205">
                  <c:v>3</c:v>
                </c:pt>
                <c:pt idx="4206">
                  <c:v>0.33333333333333331</c:v>
                </c:pt>
                <c:pt idx="4207">
                  <c:v>0.5</c:v>
                </c:pt>
                <c:pt idx="4208">
                  <c:v>5</c:v>
                </c:pt>
                <c:pt idx="4209">
                  <c:v>0.5</c:v>
                </c:pt>
                <c:pt idx="4210">
                  <c:v>0.25</c:v>
                </c:pt>
                <c:pt idx="4211">
                  <c:v>3</c:v>
                </c:pt>
                <c:pt idx="4212">
                  <c:v>0.33333333333333331</c:v>
                </c:pt>
                <c:pt idx="4213">
                  <c:v>0.77777777777777779</c:v>
                </c:pt>
                <c:pt idx="4214">
                  <c:v>0.5</c:v>
                </c:pt>
                <c:pt idx="4215">
                  <c:v>1.5</c:v>
                </c:pt>
                <c:pt idx="4216">
                  <c:v>2</c:v>
                </c:pt>
                <c:pt idx="4217">
                  <c:v>1</c:v>
                </c:pt>
                <c:pt idx="4218">
                  <c:v>11</c:v>
                </c:pt>
                <c:pt idx="4219">
                  <c:v>4</c:v>
                </c:pt>
                <c:pt idx="4220">
                  <c:v>3</c:v>
                </c:pt>
                <c:pt idx="4221">
                  <c:v>0.5</c:v>
                </c:pt>
                <c:pt idx="4222">
                  <c:v>3</c:v>
                </c:pt>
                <c:pt idx="4223">
                  <c:v>0.25</c:v>
                </c:pt>
                <c:pt idx="4224">
                  <c:v>3</c:v>
                </c:pt>
                <c:pt idx="4225">
                  <c:v>3</c:v>
                </c:pt>
                <c:pt idx="4226">
                  <c:v>1</c:v>
                </c:pt>
                <c:pt idx="4227">
                  <c:v>4.5</c:v>
                </c:pt>
                <c:pt idx="4228">
                  <c:v>4.666666666666667</c:v>
                </c:pt>
                <c:pt idx="4229">
                  <c:v>2</c:v>
                </c:pt>
                <c:pt idx="4230">
                  <c:v>0.2</c:v>
                </c:pt>
                <c:pt idx="4231">
                  <c:v>0.5</c:v>
                </c:pt>
                <c:pt idx="4232">
                  <c:v>0.5</c:v>
                </c:pt>
                <c:pt idx="4233">
                  <c:v>6</c:v>
                </c:pt>
                <c:pt idx="4234">
                  <c:v>0.5</c:v>
                </c:pt>
                <c:pt idx="4235">
                  <c:v>2</c:v>
                </c:pt>
                <c:pt idx="4236">
                  <c:v>0.6</c:v>
                </c:pt>
                <c:pt idx="4237">
                  <c:v>0.83333333333333337</c:v>
                </c:pt>
                <c:pt idx="4238">
                  <c:v>5</c:v>
                </c:pt>
                <c:pt idx="4239">
                  <c:v>2</c:v>
                </c:pt>
                <c:pt idx="4240">
                  <c:v>1.7173913043478262</c:v>
                </c:pt>
                <c:pt idx="4241">
                  <c:v>1</c:v>
                </c:pt>
                <c:pt idx="4242">
                  <c:v>0.5</c:v>
                </c:pt>
                <c:pt idx="4243">
                  <c:v>4</c:v>
                </c:pt>
                <c:pt idx="4244">
                  <c:v>1</c:v>
                </c:pt>
                <c:pt idx="4245">
                  <c:v>3</c:v>
                </c:pt>
                <c:pt idx="4246">
                  <c:v>0.2857142857142857</c:v>
                </c:pt>
                <c:pt idx="4247">
                  <c:v>0.5</c:v>
                </c:pt>
                <c:pt idx="4248">
                  <c:v>3</c:v>
                </c:pt>
                <c:pt idx="4249">
                  <c:v>0.4</c:v>
                </c:pt>
                <c:pt idx="4250">
                  <c:v>0.5</c:v>
                </c:pt>
                <c:pt idx="4251">
                  <c:v>0.33333333333333331</c:v>
                </c:pt>
                <c:pt idx="4252">
                  <c:v>0.5</c:v>
                </c:pt>
                <c:pt idx="4253">
                  <c:v>2</c:v>
                </c:pt>
                <c:pt idx="4254">
                  <c:v>0.33333333333333331</c:v>
                </c:pt>
                <c:pt idx="4255">
                  <c:v>0.5</c:v>
                </c:pt>
                <c:pt idx="4256">
                  <c:v>0.8571428571428571</c:v>
                </c:pt>
                <c:pt idx="4257">
                  <c:v>1</c:v>
                </c:pt>
                <c:pt idx="4258">
                  <c:v>1</c:v>
                </c:pt>
                <c:pt idx="4259">
                  <c:v>0.5</c:v>
                </c:pt>
                <c:pt idx="4260">
                  <c:v>1.6666666666666667</c:v>
                </c:pt>
                <c:pt idx="4261">
                  <c:v>1.6666666666666667</c:v>
                </c:pt>
                <c:pt idx="4262">
                  <c:v>0.5</c:v>
                </c:pt>
                <c:pt idx="4263">
                  <c:v>0.53846153846153844</c:v>
                </c:pt>
                <c:pt idx="4264">
                  <c:v>1</c:v>
                </c:pt>
                <c:pt idx="4265">
                  <c:v>1.5</c:v>
                </c:pt>
                <c:pt idx="4266">
                  <c:v>0.5</c:v>
                </c:pt>
                <c:pt idx="4267">
                  <c:v>0.4</c:v>
                </c:pt>
                <c:pt idx="4268">
                  <c:v>0.25</c:v>
                </c:pt>
                <c:pt idx="4269">
                  <c:v>1.2</c:v>
                </c:pt>
                <c:pt idx="4270">
                  <c:v>2.5</c:v>
                </c:pt>
                <c:pt idx="4271">
                  <c:v>2</c:v>
                </c:pt>
                <c:pt idx="4272">
                  <c:v>10</c:v>
                </c:pt>
                <c:pt idx="4273">
                  <c:v>1</c:v>
                </c:pt>
                <c:pt idx="4274">
                  <c:v>1</c:v>
                </c:pt>
                <c:pt idx="4275">
                  <c:v>2.5</c:v>
                </c:pt>
                <c:pt idx="4276">
                  <c:v>0.33333333333333331</c:v>
                </c:pt>
                <c:pt idx="4277">
                  <c:v>0.5</c:v>
                </c:pt>
                <c:pt idx="4278">
                  <c:v>2.3333333333333335</c:v>
                </c:pt>
                <c:pt idx="4279">
                  <c:v>3</c:v>
                </c:pt>
                <c:pt idx="4280">
                  <c:v>1</c:v>
                </c:pt>
                <c:pt idx="4281">
                  <c:v>1</c:v>
                </c:pt>
                <c:pt idx="4282">
                  <c:v>9</c:v>
                </c:pt>
                <c:pt idx="4283">
                  <c:v>0.5</c:v>
                </c:pt>
                <c:pt idx="4284">
                  <c:v>1</c:v>
                </c:pt>
                <c:pt idx="4285">
                  <c:v>0.25</c:v>
                </c:pt>
                <c:pt idx="4286">
                  <c:v>1</c:v>
                </c:pt>
                <c:pt idx="4287">
                  <c:v>2</c:v>
                </c:pt>
                <c:pt idx="4288">
                  <c:v>1.5</c:v>
                </c:pt>
                <c:pt idx="4289">
                  <c:v>2.5</c:v>
                </c:pt>
                <c:pt idx="4290">
                  <c:v>1</c:v>
                </c:pt>
                <c:pt idx="4291">
                  <c:v>0.75</c:v>
                </c:pt>
                <c:pt idx="4292">
                  <c:v>5</c:v>
                </c:pt>
                <c:pt idx="4293">
                  <c:v>1.5</c:v>
                </c:pt>
                <c:pt idx="4294">
                  <c:v>0.5</c:v>
                </c:pt>
                <c:pt idx="4295">
                  <c:v>1</c:v>
                </c:pt>
                <c:pt idx="4296">
                  <c:v>2</c:v>
                </c:pt>
                <c:pt idx="4297">
                  <c:v>0.33333333333333331</c:v>
                </c:pt>
                <c:pt idx="4298">
                  <c:v>1</c:v>
                </c:pt>
                <c:pt idx="4299">
                  <c:v>0.5</c:v>
                </c:pt>
                <c:pt idx="4300">
                  <c:v>0.66666666666666663</c:v>
                </c:pt>
                <c:pt idx="4301">
                  <c:v>0.6</c:v>
                </c:pt>
                <c:pt idx="4302">
                  <c:v>1.4</c:v>
                </c:pt>
                <c:pt idx="4303">
                  <c:v>0.375</c:v>
                </c:pt>
                <c:pt idx="4304">
                  <c:v>0.5</c:v>
                </c:pt>
                <c:pt idx="4305">
                  <c:v>4</c:v>
                </c:pt>
                <c:pt idx="4306">
                  <c:v>0.42857142857142855</c:v>
                </c:pt>
                <c:pt idx="4307">
                  <c:v>2.6666666666666665</c:v>
                </c:pt>
                <c:pt idx="4308">
                  <c:v>1</c:v>
                </c:pt>
                <c:pt idx="4309">
                  <c:v>0.42857142857142855</c:v>
                </c:pt>
                <c:pt idx="4310">
                  <c:v>1</c:v>
                </c:pt>
                <c:pt idx="4311">
                  <c:v>1</c:v>
                </c:pt>
                <c:pt idx="4312">
                  <c:v>0.75</c:v>
                </c:pt>
                <c:pt idx="4313">
                  <c:v>0.33333333333333331</c:v>
                </c:pt>
                <c:pt idx="4314">
                  <c:v>0.4</c:v>
                </c:pt>
                <c:pt idx="4315">
                  <c:v>1</c:v>
                </c:pt>
                <c:pt idx="4316">
                  <c:v>0.33333333333333331</c:v>
                </c:pt>
                <c:pt idx="4317">
                  <c:v>0.33333333333333331</c:v>
                </c:pt>
                <c:pt idx="4318">
                  <c:v>0.30769230769230771</c:v>
                </c:pt>
                <c:pt idx="4319">
                  <c:v>1</c:v>
                </c:pt>
                <c:pt idx="4320">
                  <c:v>2</c:v>
                </c:pt>
                <c:pt idx="4321">
                  <c:v>0.7142857142857143</c:v>
                </c:pt>
                <c:pt idx="4322">
                  <c:v>0.5</c:v>
                </c:pt>
                <c:pt idx="4323">
                  <c:v>1</c:v>
                </c:pt>
                <c:pt idx="4324">
                  <c:v>0.6</c:v>
                </c:pt>
                <c:pt idx="4325">
                  <c:v>0.33333333333333331</c:v>
                </c:pt>
                <c:pt idx="4326">
                  <c:v>1.5</c:v>
                </c:pt>
              </c:numCache>
            </c:numRef>
          </c:yVal>
          <c:bubbleSize>
            <c:numRef>
              <c:f>Sheet1!$C$2:$C$4328</c:f>
              <c:numCache>
                <c:formatCode>General</c:formatCode>
                <c:ptCount val="4327"/>
                <c:pt idx="0">
                  <c:v>5824</c:v>
                </c:pt>
                <c:pt idx="1">
                  <c:v>14061</c:v>
                </c:pt>
                <c:pt idx="2">
                  <c:v>4823</c:v>
                </c:pt>
                <c:pt idx="3">
                  <c:v>1839</c:v>
                </c:pt>
                <c:pt idx="4">
                  <c:v>1887</c:v>
                </c:pt>
                <c:pt idx="5">
                  <c:v>4505</c:v>
                </c:pt>
                <c:pt idx="6">
                  <c:v>1514</c:v>
                </c:pt>
                <c:pt idx="7">
                  <c:v>1592</c:v>
                </c:pt>
                <c:pt idx="8">
                  <c:v>3383</c:v>
                </c:pt>
                <c:pt idx="9">
                  <c:v>2228</c:v>
                </c:pt>
                <c:pt idx="10">
                  <c:v>9120</c:v>
                </c:pt>
                <c:pt idx="11">
                  <c:v>30602</c:v>
                </c:pt>
                <c:pt idx="12">
                  <c:v>3243</c:v>
                </c:pt>
                <c:pt idx="13">
                  <c:v>22852</c:v>
                </c:pt>
                <c:pt idx="14">
                  <c:v>2952</c:v>
                </c:pt>
                <c:pt idx="15">
                  <c:v>8495</c:v>
                </c:pt>
                <c:pt idx="16">
                  <c:v>1242</c:v>
                </c:pt>
                <c:pt idx="17">
                  <c:v>2362</c:v>
                </c:pt>
                <c:pt idx="18">
                  <c:v>1840</c:v>
                </c:pt>
                <c:pt idx="19">
                  <c:v>1955</c:v>
                </c:pt>
                <c:pt idx="20">
                  <c:v>794</c:v>
                </c:pt>
                <c:pt idx="21">
                  <c:v>3056</c:v>
                </c:pt>
                <c:pt idx="22">
                  <c:v>3157</c:v>
                </c:pt>
                <c:pt idx="23">
                  <c:v>9349</c:v>
                </c:pt>
                <c:pt idx="24">
                  <c:v>2880</c:v>
                </c:pt>
                <c:pt idx="25">
                  <c:v>8973</c:v>
                </c:pt>
                <c:pt idx="26">
                  <c:v>8842</c:v>
                </c:pt>
                <c:pt idx="27">
                  <c:v>2236</c:v>
                </c:pt>
                <c:pt idx="28">
                  <c:v>8701</c:v>
                </c:pt>
                <c:pt idx="29">
                  <c:v>11557</c:v>
                </c:pt>
                <c:pt idx="30">
                  <c:v>6839</c:v>
                </c:pt>
                <c:pt idx="31">
                  <c:v>5700</c:v>
                </c:pt>
                <c:pt idx="32">
                  <c:v>3385</c:v>
                </c:pt>
                <c:pt idx="33">
                  <c:v>5098</c:v>
                </c:pt>
                <c:pt idx="34">
                  <c:v>2717</c:v>
                </c:pt>
                <c:pt idx="35">
                  <c:v>1012</c:v>
                </c:pt>
                <c:pt idx="36">
                  <c:v>2473</c:v>
                </c:pt>
                <c:pt idx="37">
                  <c:v>1614</c:v>
                </c:pt>
                <c:pt idx="38">
                  <c:v>6479</c:v>
                </c:pt>
                <c:pt idx="39">
                  <c:v>23882</c:v>
                </c:pt>
                <c:pt idx="40">
                  <c:v>2734</c:v>
                </c:pt>
                <c:pt idx="41">
                  <c:v>36359</c:v>
                </c:pt>
                <c:pt idx="42">
                  <c:v>4649</c:v>
                </c:pt>
                <c:pt idx="43">
                  <c:v>11042</c:v>
                </c:pt>
                <c:pt idx="44">
                  <c:v>1862</c:v>
                </c:pt>
                <c:pt idx="45">
                  <c:v>19478</c:v>
                </c:pt>
                <c:pt idx="46">
                  <c:v>3271</c:v>
                </c:pt>
                <c:pt idx="47">
                  <c:v>54197</c:v>
                </c:pt>
                <c:pt idx="48">
                  <c:v>28533</c:v>
                </c:pt>
                <c:pt idx="49">
                  <c:v>7616</c:v>
                </c:pt>
                <c:pt idx="50">
                  <c:v>4616</c:v>
                </c:pt>
                <c:pt idx="51">
                  <c:v>4265</c:v>
                </c:pt>
                <c:pt idx="52">
                  <c:v>7449</c:v>
                </c:pt>
                <c:pt idx="53">
                  <c:v>1116</c:v>
                </c:pt>
                <c:pt idx="54">
                  <c:v>3509</c:v>
                </c:pt>
                <c:pt idx="55">
                  <c:v>2463</c:v>
                </c:pt>
                <c:pt idx="56">
                  <c:v>1037</c:v>
                </c:pt>
                <c:pt idx="57">
                  <c:v>20991</c:v>
                </c:pt>
                <c:pt idx="58">
                  <c:v>9634</c:v>
                </c:pt>
                <c:pt idx="59">
                  <c:v>1654</c:v>
                </c:pt>
                <c:pt idx="60">
                  <c:v>2113</c:v>
                </c:pt>
                <c:pt idx="61">
                  <c:v>7320</c:v>
                </c:pt>
                <c:pt idx="62">
                  <c:v>2865</c:v>
                </c:pt>
                <c:pt idx="63">
                  <c:v>1285</c:v>
                </c:pt>
                <c:pt idx="64">
                  <c:v>1776</c:v>
                </c:pt>
                <c:pt idx="65">
                  <c:v>10910</c:v>
                </c:pt>
                <c:pt idx="66">
                  <c:v>19052</c:v>
                </c:pt>
                <c:pt idx="67">
                  <c:v>7137</c:v>
                </c:pt>
                <c:pt idx="68">
                  <c:v>7492</c:v>
                </c:pt>
                <c:pt idx="69">
                  <c:v>1490</c:v>
                </c:pt>
                <c:pt idx="70">
                  <c:v>1272</c:v>
                </c:pt>
                <c:pt idx="71">
                  <c:v>791</c:v>
                </c:pt>
                <c:pt idx="72">
                  <c:v>2291</c:v>
                </c:pt>
                <c:pt idx="73">
                  <c:v>46143</c:v>
                </c:pt>
                <c:pt idx="74">
                  <c:v>4725</c:v>
                </c:pt>
                <c:pt idx="75">
                  <c:v>1203</c:v>
                </c:pt>
                <c:pt idx="76">
                  <c:v>8768</c:v>
                </c:pt>
                <c:pt idx="77">
                  <c:v>2308</c:v>
                </c:pt>
                <c:pt idx="78">
                  <c:v>1442</c:v>
                </c:pt>
                <c:pt idx="79">
                  <c:v>695</c:v>
                </c:pt>
                <c:pt idx="80">
                  <c:v>13319</c:v>
                </c:pt>
                <c:pt idx="81">
                  <c:v>2097</c:v>
                </c:pt>
                <c:pt idx="82">
                  <c:v>718</c:v>
                </c:pt>
                <c:pt idx="83">
                  <c:v>103</c:v>
                </c:pt>
                <c:pt idx="84">
                  <c:v>1963</c:v>
                </c:pt>
                <c:pt idx="85">
                  <c:v>5617</c:v>
                </c:pt>
                <c:pt idx="86">
                  <c:v>1084</c:v>
                </c:pt>
                <c:pt idx="87">
                  <c:v>8466</c:v>
                </c:pt>
                <c:pt idx="88">
                  <c:v>9143</c:v>
                </c:pt>
                <c:pt idx="89">
                  <c:v>440</c:v>
                </c:pt>
                <c:pt idx="90">
                  <c:v>4253</c:v>
                </c:pt>
                <c:pt idx="91">
                  <c:v>2714</c:v>
                </c:pt>
                <c:pt idx="92">
                  <c:v>7083</c:v>
                </c:pt>
                <c:pt idx="93">
                  <c:v>7204</c:v>
                </c:pt>
                <c:pt idx="94">
                  <c:v>3707</c:v>
                </c:pt>
                <c:pt idx="95">
                  <c:v>8676</c:v>
                </c:pt>
                <c:pt idx="96">
                  <c:v>4353</c:v>
                </c:pt>
                <c:pt idx="97">
                  <c:v>57262</c:v>
                </c:pt>
                <c:pt idx="98">
                  <c:v>3500</c:v>
                </c:pt>
                <c:pt idx="99">
                  <c:v>7410</c:v>
                </c:pt>
                <c:pt idx="100">
                  <c:v>5464</c:v>
                </c:pt>
                <c:pt idx="101">
                  <c:v>12462</c:v>
                </c:pt>
                <c:pt idx="102">
                  <c:v>13320</c:v>
                </c:pt>
                <c:pt idx="103">
                  <c:v>6594</c:v>
                </c:pt>
                <c:pt idx="104">
                  <c:v>1439</c:v>
                </c:pt>
                <c:pt idx="105">
                  <c:v>50713</c:v>
                </c:pt>
                <c:pt idx="106">
                  <c:v>2116</c:v>
                </c:pt>
                <c:pt idx="107">
                  <c:v>29</c:v>
                </c:pt>
                <c:pt idx="108">
                  <c:v>1017</c:v>
                </c:pt>
                <c:pt idx="109">
                  <c:v>1787</c:v>
                </c:pt>
                <c:pt idx="110">
                  <c:v>9353</c:v>
                </c:pt>
                <c:pt idx="111">
                  <c:v>15287</c:v>
                </c:pt>
                <c:pt idx="112">
                  <c:v>610</c:v>
                </c:pt>
                <c:pt idx="113">
                  <c:v>73064</c:v>
                </c:pt>
                <c:pt idx="114">
                  <c:v>1031</c:v>
                </c:pt>
                <c:pt idx="115">
                  <c:v>1892</c:v>
                </c:pt>
                <c:pt idx="116">
                  <c:v>1492</c:v>
                </c:pt>
                <c:pt idx="117">
                  <c:v>36260</c:v>
                </c:pt>
                <c:pt idx="118">
                  <c:v>10567</c:v>
                </c:pt>
                <c:pt idx="119">
                  <c:v>13071</c:v>
                </c:pt>
                <c:pt idx="120">
                  <c:v>36393</c:v>
                </c:pt>
                <c:pt idx="121">
                  <c:v>5878</c:v>
                </c:pt>
                <c:pt idx="122">
                  <c:v>407</c:v>
                </c:pt>
                <c:pt idx="123">
                  <c:v>1164</c:v>
                </c:pt>
                <c:pt idx="124">
                  <c:v>13888</c:v>
                </c:pt>
                <c:pt idx="125">
                  <c:v>29394</c:v>
                </c:pt>
                <c:pt idx="126">
                  <c:v>2737</c:v>
                </c:pt>
                <c:pt idx="127">
                  <c:v>41475</c:v>
                </c:pt>
                <c:pt idx="128">
                  <c:v>23</c:v>
                </c:pt>
                <c:pt idx="129">
                  <c:v>2825</c:v>
                </c:pt>
                <c:pt idx="130">
                  <c:v>18043</c:v>
                </c:pt>
                <c:pt idx="131">
                  <c:v>13863</c:v>
                </c:pt>
                <c:pt idx="132">
                  <c:v>3145</c:v>
                </c:pt>
                <c:pt idx="133">
                  <c:v>15523</c:v>
                </c:pt>
                <c:pt idx="134">
                  <c:v>1532</c:v>
                </c:pt>
                <c:pt idx="135">
                  <c:v>58358</c:v>
                </c:pt>
                <c:pt idx="136">
                  <c:v>25868</c:v>
                </c:pt>
                <c:pt idx="137">
                  <c:v>2344</c:v>
                </c:pt>
                <c:pt idx="138">
                  <c:v>1415</c:v>
                </c:pt>
                <c:pt idx="139">
                  <c:v>771</c:v>
                </c:pt>
                <c:pt idx="140">
                  <c:v>1930</c:v>
                </c:pt>
                <c:pt idx="141">
                  <c:v>29</c:v>
                </c:pt>
                <c:pt idx="142">
                  <c:v>10347</c:v>
                </c:pt>
                <c:pt idx="143">
                  <c:v>11713</c:v>
                </c:pt>
                <c:pt idx="144">
                  <c:v>856</c:v>
                </c:pt>
                <c:pt idx="145">
                  <c:v>895</c:v>
                </c:pt>
                <c:pt idx="146">
                  <c:v>3850</c:v>
                </c:pt>
                <c:pt idx="147">
                  <c:v>3255</c:v>
                </c:pt>
                <c:pt idx="148">
                  <c:v>3414</c:v>
                </c:pt>
                <c:pt idx="149">
                  <c:v>1245</c:v>
                </c:pt>
                <c:pt idx="150">
                  <c:v>3661</c:v>
                </c:pt>
                <c:pt idx="151">
                  <c:v>1836</c:v>
                </c:pt>
                <c:pt idx="152">
                  <c:v>3992</c:v>
                </c:pt>
                <c:pt idx="153">
                  <c:v>1149</c:v>
                </c:pt>
                <c:pt idx="154">
                  <c:v>1111</c:v>
                </c:pt>
                <c:pt idx="155">
                  <c:v>2382</c:v>
                </c:pt>
                <c:pt idx="156">
                  <c:v>545</c:v>
                </c:pt>
                <c:pt idx="157">
                  <c:v>840</c:v>
                </c:pt>
                <c:pt idx="158">
                  <c:v>471</c:v>
                </c:pt>
                <c:pt idx="159">
                  <c:v>454</c:v>
                </c:pt>
                <c:pt idx="160">
                  <c:v>763</c:v>
                </c:pt>
                <c:pt idx="161">
                  <c:v>620</c:v>
                </c:pt>
                <c:pt idx="162">
                  <c:v>872</c:v>
                </c:pt>
                <c:pt idx="163">
                  <c:v>967</c:v>
                </c:pt>
                <c:pt idx="164">
                  <c:v>5171</c:v>
                </c:pt>
                <c:pt idx="165">
                  <c:v>1406</c:v>
                </c:pt>
                <c:pt idx="166">
                  <c:v>3356</c:v>
                </c:pt>
                <c:pt idx="167">
                  <c:v>2256</c:v>
                </c:pt>
                <c:pt idx="168">
                  <c:v>9459</c:v>
                </c:pt>
                <c:pt idx="169">
                  <c:v>1237</c:v>
                </c:pt>
                <c:pt idx="170">
                  <c:v>1346</c:v>
                </c:pt>
                <c:pt idx="171">
                  <c:v>10393</c:v>
                </c:pt>
                <c:pt idx="172">
                  <c:v>1141</c:v>
                </c:pt>
                <c:pt idx="173">
                  <c:v>2387</c:v>
                </c:pt>
                <c:pt idx="174">
                  <c:v>2556</c:v>
                </c:pt>
                <c:pt idx="175">
                  <c:v>11079</c:v>
                </c:pt>
                <c:pt idx="176">
                  <c:v>2495</c:v>
                </c:pt>
                <c:pt idx="177">
                  <c:v>14974</c:v>
                </c:pt>
                <c:pt idx="178">
                  <c:v>1169</c:v>
                </c:pt>
                <c:pt idx="179">
                  <c:v>1037</c:v>
                </c:pt>
                <c:pt idx="180">
                  <c:v>753</c:v>
                </c:pt>
                <c:pt idx="181">
                  <c:v>3833</c:v>
                </c:pt>
                <c:pt idx="182">
                  <c:v>1129</c:v>
                </c:pt>
                <c:pt idx="183">
                  <c:v>2209</c:v>
                </c:pt>
                <c:pt idx="184">
                  <c:v>619</c:v>
                </c:pt>
                <c:pt idx="185">
                  <c:v>2408</c:v>
                </c:pt>
                <c:pt idx="186">
                  <c:v>5304</c:v>
                </c:pt>
                <c:pt idx="187">
                  <c:v>1232</c:v>
                </c:pt>
                <c:pt idx="188">
                  <c:v>1002</c:v>
                </c:pt>
                <c:pt idx="189">
                  <c:v>3570</c:v>
                </c:pt>
                <c:pt idx="190">
                  <c:v>1105</c:v>
                </c:pt>
                <c:pt idx="191">
                  <c:v>30799</c:v>
                </c:pt>
                <c:pt idx="192">
                  <c:v>4021</c:v>
                </c:pt>
                <c:pt idx="193">
                  <c:v>1643</c:v>
                </c:pt>
                <c:pt idx="194">
                  <c:v>3717</c:v>
                </c:pt>
                <c:pt idx="195">
                  <c:v>10023</c:v>
                </c:pt>
                <c:pt idx="196">
                  <c:v>1147</c:v>
                </c:pt>
                <c:pt idx="197">
                  <c:v>1767</c:v>
                </c:pt>
                <c:pt idx="198">
                  <c:v>2058</c:v>
                </c:pt>
                <c:pt idx="199">
                  <c:v>916</c:v>
                </c:pt>
                <c:pt idx="200">
                  <c:v>15180</c:v>
                </c:pt>
                <c:pt idx="201">
                  <c:v>17495</c:v>
                </c:pt>
                <c:pt idx="202">
                  <c:v>4511</c:v>
                </c:pt>
                <c:pt idx="203">
                  <c:v>795</c:v>
                </c:pt>
                <c:pt idx="204">
                  <c:v>1143</c:v>
                </c:pt>
                <c:pt idx="205">
                  <c:v>2362</c:v>
                </c:pt>
                <c:pt idx="206">
                  <c:v>304</c:v>
                </c:pt>
                <c:pt idx="207">
                  <c:v>1600</c:v>
                </c:pt>
                <c:pt idx="208">
                  <c:v>3844</c:v>
                </c:pt>
                <c:pt idx="209">
                  <c:v>885</c:v>
                </c:pt>
                <c:pt idx="210">
                  <c:v>5737</c:v>
                </c:pt>
                <c:pt idx="211">
                  <c:v>5069</c:v>
                </c:pt>
                <c:pt idx="212">
                  <c:v>15719</c:v>
                </c:pt>
                <c:pt idx="213">
                  <c:v>14715</c:v>
                </c:pt>
                <c:pt idx="214">
                  <c:v>12497</c:v>
                </c:pt>
                <c:pt idx="215">
                  <c:v>14798</c:v>
                </c:pt>
                <c:pt idx="216">
                  <c:v>3667</c:v>
                </c:pt>
                <c:pt idx="217">
                  <c:v>6480</c:v>
                </c:pt>
                <c:pt idx="218">
                  <c:v>754</c:v>
                </c:pt>
                <c:pt idx="219">
                  <c:v>22135</c:v>
                </c:pt>
                <c:pt idx="220">
                  <c:v>41537</c:v>
                </c:pt>
                <c:pt idx="221">
                  <c:v>2340</c:v>
                </c:pt>
                <c:pt idx="222">
                  <c:v>16726</c:v>
                </c:pt>
                <c:pt idx="223">
                  <c:v>1405</c:v>
                </c:pt>
                <c:pt idx="224">
                  <c:v>15829</c:v>
                </c:pt>
                <c:pt idx="225">
                  <c:v>6867</c:v>
                </c:pt>
                <c:pt idx="226">
                  <c:v>4242</c:v>
                </c:pt>
                <c:pt idx="227">
                  <c:v>2085</c:v>
                </c:pt>
                <c:pt idx="228">
                  <c:v>3006</c:v>
                </c:pt>
                <c:pt idx="229">
                  <c:v>5407</c:v>
                </c:pt>
                <c:pt idx="230">
                  <c:v>3219</c:v>
                </c:pt>
                <c:pt idx="231">
                  <c:v>14000</c:v>
                </c:pt>
                <c:pt idx="232">
                  <c:v>4071</c:v>
                </c:pt>
                <c:pt idx="233">
                  <c:v>1422</c:v>
                </c:pt>
                <c:pt idx="234">
                  <c:v>14230</c:v>
                </c:pt>
                <c:pt idx="235">
                  <c:v>672</c:v>
                </c:pt>
                <c:pt idx="236">
                  <c:v>1525</c:v>
                </c:pt>
                <c:pt idx="237">
                  <c:v>30782</c:v>
                </c:pt>
                <c:pt idx="238">
                  <c:v>2069</c:v>
                </c:pt>
                <c:pt idx="239">
                  <c:v>14421</c:v>
                </c:pt>
                <c:pt idx="240">
                  <c:v>580</c:v>
                </c:pt>
                <c:pt idx="241">
                  <c:v>5606</c:v>
                </c:pt>
                <c:pt idx="242">
                  <c:v>9567</c:v>
                </c:pt>
                <c:pt idx="243">
                  <c:v>11077</c:v>
                </c:pt>
                <c:pt idx="244">
                  <c:v>3575</c:v>
                </c:pt>
                <c:pt idx="245">
                  <c:v>1888</c:v>
                </c:pt>
                <c:pt idx="246">
                  <c:v>12722</c:v>
                </c:pt>
                <c:pt idx="247">
                  <c:v>17751</c:v>
                </c:pt>
                <c:pt idx="248">
                  <c:v>25687</c:v>
                </c:pt>
                <c:pt idx="249">
                  <c:v>17008</c:v>
                </c:pt>
                <c:pt idx="250">
                  <c:v>1332</c:v>
                </c:pt>
                <c:pt idx="251">
                  <c:v>3893</c:v>
                </c:pt>
                <c:pt idx="252">
                  <c:v>4636</c:v>
                </c:pt>
                <c:pt idx="253">
                  <c:v>2163</c:v>
                </c:pt>
                <c:pt idx="254">
                  <c:v>7701</c:v>
                </c:pt>
                <c:pt idx="255">
                  <c:v>130</c:v>
                </c:pt>
                <c:pt idx="256">
                  <c:v>15221</c:v>
                </c:pt>
                <c:pt idx="257">
                  <c:v>4569</c:v>
                </c:pt>
                <c:pt idx="258">
                  <c:v>6794</c:v>
                </c:pt>
                <c:pt idx="259">
                  <c:v>1278</c:v>
                </c:pt>
                <c:pt idx="260">
                  <c:v>11064</c:v>
                </c:pt>
                <c:pt idx="261">
                  <c:v>4630</c:v>
                </c:pt>
                <c:pt idx="262">
                  <c:v>9801</c:v>
                </c:pt>
                <c:pt idx="263">
                  <c:v>1282</c:v>
                </c:pt>
                <c:pt idx="264">
                  <c:v>17267</c:v>
                </c:pt>
                <c:pt idx="265">
                  <c:v>9976</c:v>
                </c:pt>
                <c:pt idx="266">
                  <c:v>639</c:v>
                </c:pt>
                <c:pt idx="267">
                  <c:v>519</c:v>
                </c:pt>
                <c:pt idx="268">
                  <c:v>514</c:v>
                </c:pt>
                <c:pt idx="269">
                  <c:v>19091</c:v>
                </c:pt>
                <c:pt idx="270">
                  <c:v>8972</c:v>
                </c:pt>
                <c:pt idx="271">
                  <c:v>6964</c:v>
                </c:pt>
                <c:pt idx="272">
                  <c:v>8378</c:v>
                </c:pt>
                <c:pt idx="273">
                  <c:v>53066</c:v>
                </c:pt>
                <c:pt idx="274">
                  <c:v>11637</c:v>
                </c:pt>
                <c:pt idx="275">
                  <c:v>2483</c:v>
                </c:pt>
                <c:pt idx="276">
                  <c:v>2150</c:v>
                </c:pt>
                <c:pt idx="277">
                  <c:v>4251</c:v>
                </c:pt>
                <c:pt idx="278">
                  <c:v>15833</c:v>
                </c:pt>
                <c:pt idx="279">
                  <c:v>4364</c:v>
                </c:pt>
                <c:pt idx="280">
                  <c:v>4214</c:v>
                </c:pt>
                <c:pt idx="281">
                  <c:v>4528</c:v>
                </c:pt>
                <c:pt idx="282">
                  <c:v>15569</c:v>
                </c:pt>
                <c:pt idx="283">
                  <c:v>28253</c:v>
                </c:pt>
                <c:pt idx="284">
                  <c:v>45814</c:v>
                </c:pt>
                <c:pt idx="285">
                  <c:v>18749</c:v>
                </c:pt>
                <c:pt idx="286">
                  <c:v>378</c:v>
                </c:pt>
                <c:pt idx="287">
                  <c:v>22419</c:v>
                </c:pt>
                <c:pt idx="288">
                  <c:v>22096</c:v>
                </c:pt>
                <c:pt idx="289">
                  <c:v>52666</c:v>
                </c:pt>
                <c:pt idx="290">
                  <c:v>6425</c:v>
                </c:pt>
                <c:pt idx="291">
                  <c:v>1174</c:v>
                </c:pt>
                <c:pt idx="292">
                  <c:v>16705</c:v>
                </c:pt>
                <c:pt idx="293">
                  <c:v>962</c:v>
                </c:pt>
                <c:pt idx="294">
                  <c:v>4115</c:v>
                </c:pt>
                <c:pt idx="295">
                  <c:v>3812</c:v>
                </c:pt>
                <c:pt idx="296">
                  <c:v>8538</c:v>
                </c:pt>
                <c:pt idx="297">
                  <c:v>8</c:v>
                </c:pt>
                <c:pt idx="298">
                  <c:v>4263</c:v>
                </c:pt>
                <c:pt idx="299">
                  <c:v>8501</c:v>
                </c:pt>
                <c:pt idx="300">
                  <c:v>1314</c:v>
                </c:pt>
                <c:pt idx="301">
                  <c:v>28059</c:v>
                </c:pt>
                <c:pt idx="302">
                  <c:v>3500</c:v>
                </c:pt>
                <c:pt idx="303">
                  <c:v>22031</c:v>
                </c:pt>
                <c:pt idx="304">
                  <c:v>6669</c:v>
                </c:pt>
                <c:pt idx="305">
                  <c:v>8296</c:v>
                </c:pt>
                <c:pt idx="306">
                  <c:v>27067</c:v>
                </c:pt>
                <c:pt idx="307">
                  <c:v>6783</c:v>
                </c:pt>
                <c:pt idx="308">
                  <c:v>8181</c:v>
                </c:pt>
                <c:pt idx="309">
                  <c:v>65686</c:v>
                </c:pt>
                <c:pt idx="310">
                  <c:v>2986</c:v>
                </c:pt>
                <c:pt idx="311">
                  <c:v>5639</c:v>
                </c:pt>
                <c:pt idx="312">
                  <c:v>9407</c:v>
                </c:pt>
                <c:pt idx="313">
                  <c:v>2693</c:v>
                </c:pt>
                <c:pt idx="314">
                  <c:v>21236</c:v>
                </c:pt>
                <c:pt idx="315">
                  <c:v>5270</c:v>
                </c:pt>
                <c:pt idx="316">
                  <c:v>20546</c:v>
                </c:pt>
                <c:pt idx="317">
                  <c:v>36228</c:v>
                </c:pt>
                <c:pt idx="318">
                  <c:v>1906</c:v>
                </c:pt>
                <c:pt idx="319">
                  <c:v>35379</c:v>
                </c:pt>
                <c:pt idx="320">
                  <c:v>77833</c:v>
                </c:pt>
                <c:pt idx="321">
                  <c:v>3232</c:v>
                </c:pt>
                <c:pt idx="322">
                  <c:v>3539</c:v>
                </c:pt>
                <c:pt idx="323">
                  <c:v>2211</c:v>
                </c:pt>
                <c:pt idx="324">
                  <c:v>41923</c:v>
                </c:pt>
                <c:pt idx="325">
                  <c:v>4463</c:v>
                </c:pt>
                <c:pt idx="326">
                  <c:v>2639</c:v>
                </c:pt>
                <c:pt idx="327">
                  <c:v>218</c:v>
                </c:pt>
                <c:pt idx="328">
                  <c:v>11660</c:v>
                </c:pt>
                <c:pt idx="329">
                  <c:v>3901</c:v>
                </c:pt>
                <c:pt idx="330">
                  <c:v>2557</c:v>
                </c:pt>
                <c:pt idx="331">
                  <c:v>9643</c:v>
                </c:pt>
                <c:pt idx="332">
                  <c:v>22295</c:v>
                </c:pt>
                <c:pt idx="333">
                  <c:v>2439</c:v>
                </c:pt>
                <c:pt idx="334">
                  <c:v>18382</c:v>
                </c:pt>
                <c:pt idx="335">
                  <c:v>3995</c:v>
                </c:pt>
                <c:pt idx="336">
                  <c:v>7699</c:v>
                </c:pt>
                <c:pt idx="337">
                  <c:v>22317</c:v>
                </c:pt>
                <c:pt idx="338">
                  <c:v>22629</c:v>
                </c:pt>
                <c:pt idx="339">
                  <c:v>6739</c:v>
                </c:pt>
                <c:pt idx="340">
                  <c:v>4335</c:v>
                </c:pt>
                <c:pt idx="341">
                  <c:v>12319</c:v>
                </c:pt>
                <c:pt idx="342">
                  <c:v>5852</c:v>
                </c:pt>
                <c:pt idx="343">
                  <c:v>1741</c:v>
                </c:pt>
                <c:pt idx="344">
                  <c:v>4234</c:v>
                </c:pt>
                <c:pt idx="345">
                  <c:v>41150</c:v>
                </c:pt>
                <c:pt idx="346">
                  <c:v>9893</c:v>
                </c:pt>
                <c:pt idx="347">
                  <c:v>406</c:v>
                </c:pt>
                <c:pt idx="348">
                  <c:v>3716</c:v>
                </c:pt>
                <c:pt idx="349">
                  <c:v>13019</c:v>
                </c:pt>
                <c:pt idx="350">
                  <c:v>3105</c:v>
                </c:pt>
                <c:pt idx="351">
                  <c:v>3905</c:v>
                </c:pt>
                <c:pt idx="352">
                  <c:v>1437</c:v>
                </c:pt>
                <c:pt idx="353">
                  <c:v>5077</c:v>
                </c:pt>
                <c:pt idx="354">
                  <c:v>10866</c:v>
                </c:pt>
                <c:pt idx="355">
                  <c:v>5166</c:v>
                </c:pt>
                <c:pt idx="356">
                  <c:v>4940</c:v>
                </c:pt>
                <c:pt idx="357">
                  <c:v>3487</c:v>
                </c:pt>
                <c:pt idx="358">
                  <c:v>11029</c:v>
                </c:pt>
                <c:pt idx="359">
                  <c:v>4072</c:v>
                </c:pt>
                <c:pt idx="360">
                  <c:v>1813</c:v>
                </c:pt>
                <c:pt idx="361">
                  <c:v>13704</c:v>
                </c:pt>
                <c:pt idx="362">
                  <c:v>2494</c:v>
                </c:pt>
                <c:pt idx="363">
                  <c:v>32173</c:v>
                </c:pt>
                <c:pt idx="364">
                  <c:v>10397</c:v>
                </c:pt>
                <c:pt idx="365">
                  <c:v>71906</c:v>
                </c:pt>
                <c:pt idx="366">
                  <c:v>9679</c:v>
                </c:pt>
                <c:pt idx="367">
                  <c:v>5031</c:v>
                </c:pt>
                <c:pt idx="368">
                  <c:v>603459</c:v>
                </c:pt>
                <c:pt idx="369">
                  <c:v>10264</c:v>
                </c:pt>
                <c:pt idx="370">
                  <c:v>13355</c:v>
                </c:pt>
                <c:pt idx="371">
                  <c:v>21541</c:v>
                </c:pt>
                <c:pt idx="372">
                  <c:v>24175</c:v>
                </c:pt>
                <c:pt idx="373">
                  <c:v>1816</c:v>
                </c:pt>
                <c:pt idx="374">
                  <c:v>4137</c:v>
                </c:pt>
                <c:pt idx="375">
                  <c:v>10818</c:v>
                </c:pt>
                <c:pt idx="376">
                  <c:v>3547</c:v>
                </c:pt>
                <c:pt idx="377">
                  <c:v>525</c:v>
                </c:pt>
                <c:pt idx="378">
                  <c:v>10299</c:v>
                </c:pt>
                <c:pt idx="379">
                  <c:v>12366</c:v>
                </c:pt>
                <c:pt idx="380">
                  <c:v>10828</c:v>
                </c:pt>
                <c:pt idx="381">
                  <c:v>2835</c:v>
                </c:pt>
                <c:pt idx="382">
                  <c:v>15474</c:v>
                </c:pt>
                <c:pt idx="383">
                  <c:v>1240</c:v>
                </c:pt>
                <c:pt idx="384">
                  <c:v>2822</c:v>
                </c:pt>
                <c:pt idx="385">
                  <c:v>24324</c:v>
                </c:pt>
                <c:pt idx="386">
                  <c:v>11046</c:v>
                </c:pt>
                <c:pt idx="387">
                  <c:v>6184</c:v>
                </c:pt>
                <c:pt idx="388">
                  <c:v>5244</c:v>
                </c:pt>
                <c:pt idx="389">
                  <c:v>33164</c:v>
                </c:pt>
                <c:pt idx="390">
                  <c:v>9314</c:v>
                </c:pt>
                <c:pt idx="391">
                  <c:v>8478</c:v>
                </c:pt>
                <c:pt idx="392">
                  <c:v>3411</c:v>
                </c:pt>
                <c:pt idx="393">
                  <c:v>1961</c:v>
                </c:pt>
                <c:pt idx="394">
                  <c:v>5070</c:v>
                </c:pt>
                <c:pt idx="395">
                  <c:v>33968</c:v>
                </c:pt>
                <c:pt idx="396">
                  <c:v>2394</c:v>
                </c:pt>
                <c:pt idx="397">
                  <c:v>17647</c:v>
                </c:pt>
                <c:pt idx="398">
                  <c:v>998</c:v>
                </c:pt>
                <c:pt idx="399">
                  <c:v>1695</c:v>
                </c:pt>
                <c:pt idx="400">
                  <c:v>3461</c:v>
                </c:pt>
                <c:pt idx="401">
                  <c:v>11440</c:v>
                </c:pt>
                <c:pt idx="402">
                  <c:v>5660</c:v>
                </c:pt>
                <c:pt idx="403">
                  <c:v>20219</c:v>
                </c:pt>
                <c:pt idx="404">
                  <c:v>4594</c:v>
                </c:pt>
                <c:pt idx="405">
                  <c:v>16911</c:v>
                </c:pt>
                <c:pt idx="406">
                  <c:v>10439</c:v>
                </c:pt>
                <c:pt idx="407">
                  <c:v>53006</c:v>
                </c:pt>
                <c:pt idx="408">
                  <c:v>7778</c:v>
                </c:pt>
                <c:pt idx="409">
                  <c:v>19744</c:v>
                </c:pt>
                <c:pt idx="410">
                  <c:v>2423</c:v>
                </c:pt>
                <c:pt idx="411">
                  <c:v>2117</c:v>
                </c:pt>
                <c:pt idx="412">
                  <c:v>20088</c:v>
                </c:pt>
                <c:pt idx="413">
                  <c:v>27416</c:v>
                </c:pt>
                <c:pt idx="414">
                  <c:v>5692</c:v>
                </c:pt>
                <c:pt idx="415">
                  <c:v>2739</c:v>
                </c:pt>
                <c:pt idx="416">
                  <c:v>82</c:v>
                </c:pt>
                <c:pt idx="417">
                  <c:v>15722</c:v>
                </c:pt>
                <c:pt idx="418">
                  <c:v>18448</c:v>
                </c:pt>
                <c:pt idx="419">
                  <c:v>2468</c:v>
                </c:pt>
                <c:pt idx="420">
                  <c:v>20060</c:v>
                </c:pt>
                <c:pt idx="421">
                  <c:v>22433</c:v>
                </c:pt>
                <c:pt idx="422">
                  <c:v>20580</c:v>
                </c:pt>
                <c:pt idx="423">
                  <c:v>11689</c:v>
                </c:pt>
                <c:pt idx="424">
                  <c:v>3860</c:v>
                </c:pt>
                <c:pt idx="425">
                  <c:v>10941</c:v>
                </c:pt>
                <c:pt idx="426">
                  <c:v>1933</c:v>
                </c:pt>
                <c:pt idx="427">
                  <c:v>14291</c:v>
                </c:pt>
                <c:pt idx="428">
                  <c:v>3487</c:v>
                </c:pt>
                <c:pt idx="429">
                  <c:v>17838</c:v>
                </c:pt>
                <c:pt idx="430">
                  <c:v>6157</c:v>
                </c:pt>
                <c:pt idx="431">
                  <c:v>9772</c:v>
                </c:pt>
                <c:pt idx="432">
                  <c:v>1068</c:v>
                </c:pt>
                <c:pt idx="433">
                  <c:v>11471</c:v>
                </c:pt>
                <c:pt idx="434">
                  <c:v>25145</c:v>
                </c:pt>
                <c:pt idx="435">
                  <c:v>762</c:v>
                </c:pt>
                <c:pt idx="436">
                  <c:v>1272</c:v>
                </c:pt>
                <c:pt idx="437">
                  <c:v>7505</c:v>
                </c:pt>
                <c:pt idx="438">
                  <c:v>2186</c:v>
                </c:pt>
                <c:pt idx="439">
                  <c:v>1358</c:v>
                </c:pt>
                <c:pt idx="440">
                  <c:v>23389</c:v>
                </c:pt>
                <c:pt idx="441">
                  <c:v>36497</c:v>
                </c:pt>
                <c:pt idx="442">
                  <c:v>5373</c:v>
                </c:pt>
                <c:pt idx="443">
                  <c:v>3256</c:v>
                </c:pt>
                <c:pt idx="444">
                  <c:v>22305</c:v>
                </c:pt>
                <c:pt idx="445">
                  <c:v>8492</c:v>
                </c:pt>
                <c:pt idx="446">
                  <c:v>592</c:v>
                </c:pt>
                <c:pt idx="447">
                  <c:v>34651</c:v>
                </c:pt>
                <c:pt idx="448">
                  <c:v>3362</c:v>
                </c:pt>
                <c:pt idx="449">
                  <c:v>5317</c:v>
                </c:pt>
                <c:pt idx="450">
                  <c:v>2358</c:v>
                </c:pt>
                <c:pt idx="451">
                  <c:v>42356</c:v>
                </c:pt>
                <c:pt idx="452">
                  <c:v>170</c:v>
                </c:pt>
                <c:pt idx="453">
                  <c:v>2519</c:v>
                </c:pt>
                <c:pt idx="454">
                  <c:v>12958</c:v>
                </c:pt>
                <c:pt idx="455">
                  <c:v>10447</c:v>
                </c:pt>
                <c:pt idx="456">
                  <c:v>13060</c:v>
                </c:pt>
                <c:pt idx="457">
                  <c:v>46338</c:v>
                </c:pt>
                <c:pt idx="458">
                  <c:v>27015</c:v>
                </c:pt>
                <c:pt idx="459">
                  <c:v>3258</c:v>
                </c:pt>
                <c:pt idx="460">
                  <c:v>8831</c:v>
                </c:pt>
                <c:pt idx="461">
                  <c:v>53685</c:v>
                </c:pt>
                <c:pt idx="462">
                  <c:v>124692</c:v>
                </c:pt>
                <c:pt idx="463">
                  <c:v>13208</c:v>
                </c:pt>
                <c:pt idx="464">
                  <c:v>57265</c:v>
                </c:pt>
                <c:pt idx="465">
                  <c:v>5560</c:v>
                </c:pt>
                <c:pt idx="466">
                  <c:v>11597</c:v>
                </c:pt>
                <c:pt idx="467">
                  <c:v>33798</c:v>
                </c:pt>
                <c:pt idx="468">
                  <c:v>51017</c:v>
                </c:pt>
                <c:pt idx="469">
                  <c:v>10845</c:v>
                </c:pt>
                <c:pt idx="470">
                  <c:v>5410</c:v>
                </c:pt>
                <c:pt idx="471">
                  <c:v>8053</c:v>
                </c:pt>
                <c:pt idx="472">
                  <c:v>4470</c:v>
                </c:pt>
                <c:pt idx="473">
                  <c:v>52349</c:v>
                </c:pt>
                <c:pt idx="474">
                  <c:v>1976</c:v>
                </c:pt>
                <c:pt idx="475">
                  <c:v>10332</c:v>
                </c:pt>
                <c:pt idx="476">
                  <c:v>5042</c:v>
                </c:pt>
                <c:pt idx="477">
                  <c:v>11000</c:v>
                </c:pt>
                <c:pt idx="478">
                  <c:v>6777</c:v>
                </c:pt>
                <c:pt idx="479">
                  <c:v>9704</c:v>
                </c:pt>
                <c:pt idx="480">
                  <c:v>484</c:v>
                </c:pt>
                <c:pt idx="481">
                  <c:v>1033</c:v>
                </c:pt>
                <c:pt idx="482">
                  <c:v>10805</c:v>
                </c:pt>
                <c:pt idx="483">
                  <c:v>4666</c:v>
                </c:pt>
                <c:pt idx="484">
                  <c:v>5484</c:v>
                </c:pt>
                <c:pt idx="485">
                  <c:v>1255</c:v>
                </c:pt>
                <c:pt idx="486">
                  <c:v>2151</c:v>
                </c:pt>
                <c:pt idx="487">
                  <c:v>30241</c:v>
                </c:pt>
                <c:pt idx="488">
                  <c:v>13831</c:v>
                </c:pt>
                <c:pt idx="489">
                  <c:v>4173</c:v>
                </c:pt>
                <c:pt idx="490">
                  <c:v>1906</c:v>
                </c:pt>
                <c:pt idx="491">
                  <c:v>6948</c:v>
                </c:pt>
                <c:pt idx="492">
                  <c:v>2609</c:v>
                </c:pt>
                <c:pt idx="493">
                  <c:v>708</c:v>
                </c:pt>
                <c:pt idx="494">
                  <c:v>3522</c:v>
                </c:pt>
                <c:pt idx="495">
                  <c:v>1242</c:v>
                </c:pt>
                <c:pt idx="496">
                  <c:v>4001</c:v>
                </c:pt>
                <c:pt idx="497">
                  <c:v>44152</c:v>
                </c:pt>
                <c:pt idx="498">
                  <c:v>6580</c:v>
                </c:pt>
                <c:pt idx="499">
                  <c:v>7030</c:v>
                </c:pt>
                <c:pt idx="500">
                  <c:v>41707</c:v>
                </c:pt>
                <c:pt idx="501">
                  <c:v>9116</c:v>
                </c:pt>
                <c:pt idx="502">
                  <c:v>4431</c:v>
                </c:pt>
                <c:pt idx="503">
                  <c:v>5095</c:v>
                </c:pt>
                <c:pt idx="504">
                  <c:v>4880</c:v>
                </c:pt>
                <c:pt idx="505">
                  <c:v>5421</c:v>
                </c:pt>
                <c:pt idx="506">
                  <c:v>5686</c:v>
                </c:pt>
                <c:pt idx="507">
                  <c:v>23655</c:v>
                </c:pt>
                <c:pt idx="508">
                  <c:v>270</c:v>
                </c:pt>
                <c:pt idx="509">
                  <c:v>6611</c:v>
                </c:pt>
                <c:pt idx="510">
                  <c:v>13447</c:v>
                </c:pt>
                <c:pt idx="511">
                  <c:v>595</c:v>
                </c:pt>
                <c:pt idx="512">
                  <c:v>14208</c:v>
                </c:pt>
                <c:pt idx="513">
                  <c:v>17150</c:v>
                </c:pt>
                <c:pt idx="514">
                  <c:v>31590</c:v>
                </c:pt>
                <c:pt idx="515">
                  <c:v>24864</c:v>
                </c:pt>
                <c:pt idx="516">
                  <c:v>2882</c:v>
                </c:pt>
                <c:pt idx="517">
                  <c:v>8731</c:v>
                </c:pt>
                <c:pt idx="518">
                  <c:v>848</c:v>
                </c:pt>
                <c:pt idx="519">
                  <c:v>9803</c:v>
                </c:pt>
                <c:pt idx="520">
                  <c:v>9681</c:v>
                </c:pt>
                <c:pt idx="521">
                  <c:v>9030</c:v>
                </c:pt>
                <c:pt idx="522">
                  <c:v>1392</c:v>
                </c:pt>
                <c:pt idx="523">
                  <c:v>864</c:v>
                </c:pt>
                <c:pt idx="524">
                  <c:v>1375</c:v>
                </c:pt>
                <c:pt idx="525">
                  <c:v>1902</c:v>
                </c:pt>
                <c:pt idx="526">
                  <c:v>1230</c:v>
                </c:pt>
                <c:pt idx="527">
                  <c:v>1556</c:v>
                </c:pt>
                <c:pt idx="528">
                  <c:v>9816</c:v>
                </c:pt>
                <c:pt idx="529">
                  <c:v>1139</c:v>
                </c:pt>
                <c:pt idx="530">
                  <c:v>13142</c:v>
                </c:pt>
                <c:pt idx="531">
                  <c:v>9824</c:v>
                </c:pt>
                <c:pt idx="532">
                  <c:v>37565</c:v>
                </c:pt>
                <c:pt idx="533">
                  <c:v>1611</c:v>
                </c:pt>
                <c:pt idx="534">
                  <c:v>1026</c:v>
                </c:pt>
                <c:pt idx="535">
                  <c:v>50</c:v>
                </c:pt>
                <c:pt idx="536">
                  <c:v>26603</c:v>
                </c:pt>
                <c:pt idx="537">
                  <c:v>2298</c:v>
                </c:pt>
                <c:pt idx="538">
                  <c:v>39933</c:v>
                </c:pt>
                <c:pt idx="539">
                  <c:v>31000</c:v>
                </c:pt>
                <c:pt idx="540">
                  <c:v>431</c:v>
                </c:pt>
                <c:pt idx="541">
                  <c:v>717</c:v>
                </c:pt>
                <c:pt idx="542">
                  <c:v>31501</c:v>
                </c:pt>
                <c:pt idx="543">
                  <c:v>2779</c:v>
                </c:pt>
                <c:pt idx="544">
                  <c:v>425</c:v>
                </c:pt>
                <c:pt idx="545">
                  <c:v>5032</c:v>
                </c:pt>
                <c:pt idx="546">
                  <c:v>91966</c:v>
                </c:pt>
                <c:pt idx="547">
                  <c:v>692</c:v>
                </c:pt>
                <c:pt idx="548">
                  <c:v>67956</c:v>
                </c:pt>
                <c:pt idx="549">
                  <c:v>7133</c:v>
                </c:pt>
                <c:pt idx="550">
                  <c:v>1142</c:v>
                </c:pt>
                <c:pt idx="551">
                  <c:v>2634</c:v>
                </c:pt>
                <c:pt idx="552">
                  <c:v>687</c:v>
                </c:pt>
                <c:pt idx="553">
                  <c:v>32681</c:v>
                </c:pt>
                <c:pt idx="554">
                  <c:v>3473</c:v>
                </c:pt>
                <c:pt idx="555">
                  <c:v>359</c:v>
                </c:pt>
                <c:pt idx="556">
                  <c:v>6288</c:v>
                </c:pt>
                <c:pt idx="557">
                  <c:v>22918</c:v>
                </c:pt>
                <c:pt idx="558">
                  <c:v>22544</c:v>
                </c:pt>
                <c:pt idx="559">
                  <c:v>2111</c:v>
                </c:pt>
                <c:pt idx="560">
                  <c:v>11543</c:v>
                </c:pt>
                <c:pt idx="561">
                  <c:v>87</c:v>
                </c:pt>
                <c:pt idx="562">
                  <c:v>86527</c:v>
                </c:pt>
                <c:pt idx="563">
                  <c:v>2697</c:v>
                </c:pt>
                <c:pt idx="564">
                  <c:v>1067</c:v>
                </c:pt>
                <c:pt idx="565">
                  <c:v>1422</c:v>
                </c:pt>
                <c:pt idx="566">
                  <c:v>1588</c:v>
                </c:pt>
                <c:pt idx="567">
                  <c:v>14988</c:v>
                </c:pt>
                <c:pt idx="568">
                  <c:v>32855</c:v>
                </c:pt>
                <c:pt idx="569">
                  <c:v>16163</c:v>
                </c:pt>
                <c:pt idx="570">
                  <c:v>9131</c:v>
                </c:pt>
                <c:pt idx="571">
                  <c:v>227</c:v>
                </c:pt>
                <c:pt idx="572">
                  <c:v>2189</c:v>
                </c:pt>
                <c:pt idx="573">
                  <c:v>6215</c:v>
                </c:pt>
                <c:pt idx="574">
                  <c:v>272</c:v>
                </c:pt>
                <c:pt idx="575">
                  <c:v>21460</c:v>
                </c:pt>
                <c:pt idx="576">
                  <c:v>4802</c:v>
                </c:pt>
                <c:pt idx="577">
                  <c:v>9669</c:v>
                </c:pt>
                <c:pt idx="578">
                  <c:v>2258</c:v>
                </c:pt>
                <c:pt idx="579">
                  <c:v>43435</c:v>
                </c:pt>
                <c:pt idx="580">
                  <c:v>881</c:v>
                </c:pt>
                <c:pt idx="581">
                  <c:v>541</c:v>
                </c:pt>
                <c:pt idx="582">
                  <c:v>10154</c:v>
                </c:pt>
                <c:pt idx="583">
                  <c:v>715</c:v>
                </c:pt>
                <c:pt idx="584">
                  <c:v>2128</c:v>
                </c:pt>
                <c:pt idx="585">
                  <c:v>3106</c:v>
                </c:pt>
                <c:pt idx="586">
                  <c:v>2172</c:v>
                </c:pt>
                <c:pt idx="587">
                  <c:v>23579</c:v>
                </c:pt>
                <c:pt idx="588">
                  <c:v>7633</c:v>
                </c:pt>
                <c:pt idx="589">
                  <c:v>1558</c:v>
                </c:pt>
                <c:pt idx="590">
                  <c:v>11807</c:v>
                </c:pt>
                <c:pt idx="591">
                  <c:v>1261</c:v>
                </c:pt>
                <c:pt idx="592">
                  <c:v>6139</c:v>
                </c:pt>
                <c:pt idx="593">
                  <c:v>2871</c:v>
                </c:pt>
                <c:pt idx="594">
                  <c:v>9407</c:v>
                </c:pt>
                <c:pt idx="595">
                  <c:v>5702</c:v>
                </c:pt>
                <c:pt idx="596">
                  <c:v>4227</c:v>
                </c:pt>
                <c:pt idx="597">
                  <c:v>19232</c:v>
                </c:pt>
                <c:pt idx="598">
                  <c:v>2567</c:v>
                </c:pt>
                <c:pt idx="599">
                  <c:v>6157</c:v>
                </c:pt>
                <c:pt idx="600">
                  <c:v>3114</c:v>
                </c:pt>
                <c:pt idx="601">
                  <c:v>1951</c:v>
                </c:pt>
                <c:pt idx="602">
                  <c:v>23004</c:v>
                </c:pt>
                <c:pt idx="603">
                  <c:v>3663</c:v>
                </c:pt>
                <c:pt idx="604">
                  <c:v>3921</c:v>
                </c:pt>
                <c:pt idx="605">
                  <c:v>11846</c:v>
                </c:pt>
                <c:pt idx="606">
                  <c:v>3709</c:v>
                </c:pt>
                <c:pt idx="607">
                  <c:v>1191</c:v>
                </c:pt>
                <c:pt idx="608">
                  <c:v>2144</c:v>
                </c:pt>
                <c:pt idx="609">
                  <c:v>2340</c:v>
                </c:pt>
                <c:pt idx="610">
                  <c:v>1358</c:v>
                </c:pt>
                <c:pt idx="611">
                  <c:v>433</c:v>
                </c:pt>
                <c:pt idx="612">
                  <c:v>701</c:v>
                </c:pt>
                <c:pt idx="613">
                  <c:v>2068</c:v>
                </c:pt>
                <c:pt idx="614">
                  <c:v>1940</c:v>
                </c:pt>
                <c:pt idx="615">
                  <c:v>2693</c:v>
                </c:pt>
                <c:pt idx="616">
                  <c:v>4578</c:v>
                </c:pt>
                <c:pt idx="617">
                  <c:v>1349</c:v>
                </c:pt>
                <c:pt idx="618">
                  <c:v>6145</c:v>
                </c:pt>
                <c:pt idx="619">
                  <c:v>1448</c:v>
                </c:pt>
                <c:pt idx="620">
                  <c:v>16655</c:v>
                </c:pt>
                <c:pt idx="621">
                  <c:v>360</c:v>
                </c:pt>
                <c:pt idx="622">
                  <c:v>6632</c:v>
                </c:pt>
                <c:pt idx="623">
                  <c:v>2109</c:v>
                </c:pt>
                <c:pt idx="624">
                  <c:v>17483</c:v>
                </c:pt>
                <c:pt idx="625">
                  <c:v>2385</c:v>
                </c:pt>
                <c:pt idx="626">
                  <c:v>2701</c:v>
                </c:pt>
                <c:pt idx="627">
                  <c:v>9282</c:v>
                </c:pt>
                <c:pt idx="628">
                  <c:v>5226</c:v>
                </c:pt>
                <c:pt idx="629">
                  <c:v>650</c:v>
                </c:pt>
                <c:pt idx="630">
                  <c:v>3045</c:v>
                </c:pt>
                <c:pt idx="631">
                  <c:v>838</c:v>
                </c:pt>
                <c:pt idx="632">
                  <c:v>13112</c:v>
                </c:pt>
                <c:pt idx="633">
                  <c:v>5860</c:v>
                </c:pt>
                <c:pt idx="634">
                  <c:v>8304</c:v>
                </c:pt>
                <c:pt idx="635">
                  <c:v>7598</c:v>
                </c:pt>
                <c:pt idx="636">
                  <c:v>18961</c:v>
                </c:pt>
                <c:pt idx="637">
                  <c:v>11113</c:v>
                </c:pt>
                <c:pt idx="638">
                  <c:v>11800</c:v>
                </c:pt>
                <c:pt idx="639">
                  <c:v>2645</c:v>
                </c:pt>
                <c:pt idx="640">
                  <c:v>4244</c:v>
                </c:pt>
                <c:pt idx="641">
                  <c:v>11276</c:v>
                </c:pt>
                <c:pt idx="642">
                  <c:v>19757</c:v>
                </c:pt>
                <c:pt idx="643">
                  <c:v>2594</c:v>
                </c:pt>
                <c:pt idx="644">
                  <c:v>89019</c:v>
                </c:pt>
                <c:pt idx="645">
                  <c:v>29689</c:v>
                </c:pt>
                <c:pt idx="646">
                  <c:v>5047</c:v>
                </c:pt>
                <c:pt idx="647">
                  <c:v>25061</c:v>
                </c:pt>
                <c:pt idx="648">
                  <c:v>73771</c:v>
                </c:pt>
                <c:pt idx="649">
                  <c:v>269774</c:v>
                </c:pt>
                <c:pt idx="650">
                  <c:v>2133</c:v>
                </c:pt>
                <c:pt idx="651">
                  <c:v>16009</c:v>
                </c:pt>
                <c:pt idx="652">
                  <c:v>15611</c:v>
                </c:pt>
                <c:pt idx="653">
                  <c:v>38563</c:v>
                </c:pt>
                <c:pt idx="654">
                  <c:v>47821</c:v>
                </c:pt>
                <c:pt idx="655">
                  <c:v>347141</c:v>
                </c:pt>
                <c:pt idx="656">
                  <c:v>4926</c:v>
                </c:pt>
                <c:pt idx="657">
                  <c:v>2233</c:v>
                </c:pt>
                <c:pt idx="658">
                  <c:v>131169</c:v>
                </c:pt>
                <c:pt idx="659">
                  <c:v>39632</c:v>
                </c:pt>
                <c:pt idx="660">
                  <c:v>12946</c:v>
                </c:pt>
                <c:pt idx="661">
                  <c:v>1298</c:v>
                </c:pt>
                <c:pt idx="662">
                  <c:v>5175</c:v>
                </c:pt>
                <c:pt idx="663">
                  <c:v>1618</c:v>
                </c:pt>
                <c:pt idx="664">
                  <c:v>5054</c:v>
                </c:pt>
                <c:pt idx="665">
                  <c:v>8914</c:v>
                </c:pt>
                <c:pt idx="666">
                  <c:v>22963</c:v>
                </c:pt>
                <c:pt idx="667">
                  <c:v>223004</c:v>
                </c:pt>
                <c:pt idx="668">
                  <c:v>3250</c:v>
                </c:pt>
                <c:pt idx="669">
                  <c:v>17871</c:v>
                </c:pt>
                <c:pt idx="670">
                  <c:v>6367</c:v>
                </c:pt>
                <c:pt idx="671">
                  <c:v>756</c:v>
                </c:pt>
                <c:pt idx="672">
                  <c:v>44741</c:v>
                </c:pt>
                <c:pt idx="673">
                  <c:v>95507</c:v>
                </c:pt>
                <c:pt idx="674">
                  <c:v>35555</c:v>
                </c:pt>
                <c:pt idx="675">
                  <c:v>5487</c:v>
                </c:pt>
                <c:pt idx="676">
                  <c:v>1301</c:v>
                </c:pt>
                <c:pt idx="677">
                  <c:v>2552</c:v>
                </c:pt>
                <c:pt idx="678">
                  <c:v>49993</c:v>
                </c:pt>
                <c:pt idx="679">
                  <c:v>43167</c:v>
                </c:pt>
                <c:pt idx="680">
                  <c:v>8791</c:v>
                </c:pt>
                <c:pt idx="681">
                  <c:v>12243</c:v>
                </c:pt>
                <c:pt idx="682">
                  <c:v>32413</c:v>
                </c:pt>
                <c:pt idx="683">
                  <c:v>6487</c:v>
                </c:pt>
                <c:pt idx="684">
                  <c:v>209641</c:v>
                </c:pt>
                <c:pt idx="685">
                  <c:v>68842</c:v>
                </c:pt>
                <c:pt idx="686">
                  <c:v>196202</c:v>
                </c:pt>
                <c:pt idx="687">
                  <c:v>76622</c:v>
                </c:pt>
                <c:pt idx="688">
                  <c:v>99505</c:v>
                </c:pt>
                <c:pt idx="689">
                  <c:v>107498</c:v>
                </c:pt>
                <c:pt idx="690">
                  <c:v>10846</c:v>
                </c:pt>
                <c:pt idx="691">
                  <c:v>29036</c:v>
                </c:pt>
                <c:pt idx="692">
                  <c:v>43475</c:v>
                </c:pt>
                <c:pt idx="693">
                  <c:v>68034</c:v>
                </c:pt>
                <c:pt idx="694">
                  <c:v>43486</c:v>
                </c:pt>
                <c:pt idx="695">
                  <c:v>43215</c:v>
                </c:pt>
                <c:pt idx="696">
                  <c:v>8954</c:v>
                </c:pt>
                <c:pt idx="697">
                  <c:v>2803</c:v>
                </c:pt>
                <c:pt idx="698">
                  <c:v>62875</c:v>
                </c:pt>
                <c:pt idx="699">
                  <c:v>5088</c:v>
                </c:pt>
                <c:pt idx="700">
                  <c:v>10435</c:v>
                </c:pt>
                <c:pt idx="701">
                  <c:v>12127</c:v>
                </c:pt>
                <c:pt idx="702">
                  <c:v>54023</c:v>
                </c:pt>
                <c:pt idx="703">
                  <c:v>2110</c:v>
                </c:pt>
                <c:pt idx="704">
                  <c:v>5027</c:v>
                </c:pt>
                <c:pt idx="705">
                  <c:v>13421</c:v>
                </c:pt>
                <c:pt idx="706">
                  <c:v>3048</c:v>
                </c:pt>
                <c:pt idx="707">
                  <c:v>3180</c:v>
                </c:pt>
                <c:pt idx="708">
                  <c:v>24096</c:v>
                </c:pt>
                <c:pt idx="709">
                  <c:v>2307</c:v>
                </c:pt>
                <c:pt idx="710">
                  <c:v>2184</c:v>
                </c:pt>
                <c:pt idx="711">
                  <c:v>9750</c:v>
                </c:pt>
                <c:pt idx="712">
                  <c:v>11073</c:v>
                </c:pt>
                <c:pt idx="713">
                  <c:v>3516</c:v>
                </c:pt>
                <c:pt idx="714">
                  <c:v>4212</c:v>
                </c:pt>
                <c:pt idx="715">
                  <c:v>1105</c:v>
                </c:pt>
                <c:pt idx="716">
                  <c:v>9277</c:v>
                </c:pt>
                <c:pt idx="717">
                  <c:v>15005</c:v>
                </c:pt>
                <c:pt idx="718">
                  <c:v>5441</c:v>
                </c:pt>
                <c:pt idx="719">
                  <c:v>10770</c:v>
                </c:pt>
                <c:pt idx="720">
                  <c:v>1689</c:v>
                </c:pt>
                <c:pt idx="721">
                  <c:v>37456</c:v>
                </c:pt>
                <c:pt idx="722">
                  <c:v>2696</c:v>
                </c:pt>
                <c:pt idx="723">
                  <c:v>43394</c:v>
                </c:pt>
                <c:pt idx="724">
                  <c:v>1283</c:v>
                </c:pt>
                <c:pt idx="725">
                  <c:v>223</c:v>
                </c:pt>
                <c:pt idx="726">
                  <c:v>64710</c:v>
                </c:pt>
                <c:pt idx="727">
                  <c:v>1336</c:v>
                </c:pt>
                <c:pt idx="728">
                  <c:v>112527</c:v>
                </c:pt>
                <c:pt idx="729">
                  <c:v>7769</c:v>
                </c:pt>
                <c:pt idx="730">
                  <c:v>28816</c:v>
                </c:pt>
                <c:pt idx="731">
                  <c:v>3170</c:v>
                </c:pt>
                <c:pt idx="732">
                  <c:v>23983</c:v>
                </c:pt>
                <c:pt idx="733">
                  <c:v>1693</c:v>
                </c:pt>
                <c:pt idx="734">
                  <c:v>3922</c:v>
                </c:pt>
                <c:pt idx="735">
                  <c:v>2199</c:v>
                </c:pt>
                <c:pt idx="736">
                  <c:v>7883</c:v>
                </c:pt>
                <c:pt idx="737">
                  <c:v>3640</c:v>
                </c:pt>
                <c:pt idx="738">
                  <c:v>5874</c:v>
                </c:pt>
                <c:pt idx="739">
                  <c:v>5012</c:v>
                </c:pt>
                <c:pt idx="740">
                  <c:v>99291</c:v>
                </c:pt>
                <c:pt idx="741">
                  <c:v>3060</c:v>
                </c:pt>
                <c:pt idx="742">
                  <c:v>1215</c:v>
                </c:pt>
                <c:pt idx="743">
                  <c:v>13882</c:v>
                </c:pt>
                <c:pt idx="744">
                  <c:v>26663</c:v>
                </c:pt>
                <c:pt idx="745">
                  <c:v>2296</c:v>
                </c:pt>
                <c:pt idx="746">
                  <c:v>6598</c:v>
                </c:pt>
                <c:pt idx="747">
                  <c:v>3068</c:v>
                </c:pt>
                <c:pt idx="748">
                  <c:v>2919</c:v>
                </c:pt>
                <c:pt idx="749">
                  <c:v>20950</c:v>
                </c:pt>
                <c:pt idx="750">
                  <c:v>9539</c:v>
                </c:pt>
                <c:pt idx="751">
                  <c:v>3604</c:v>
                </c:pt>
                <c:pt idx="752">
                  <c:v>95252</c:v>
                </c:pt>
                <c:pt idx="753">
                  <c:v>8079</c:v>
                </c:pt>
                <c:pt idx="754">
                  <c:v>4189</c:v>
                </c:pt>
                <c:pt idx="755">
                  <c:v>13287</c:v>
                </c:pt>
                <c:pt idx="756">
                  <c:v>2650</c:v>
                </c:pt>
                <c:pt idx="757">
                  <c:v>10207</c:v>
                </c:pt>
                <c:pt idx="758">
                  <c:v>185902</c:v>
                </c:pt>
                <c:pt idx="759">
                  <c:v>783</c:v>
                </c:pt>
                <c:pt idx="760">
                  <c:v>3326</c:v>
                </c:pt>
                <c:pt idx="761">
                  <c:v>3559</c:v>
                </c:pt>
                <c:pt idx="762">
                  <c:v>43009</c:v>
                </c:pt>
                <c:pt idx="763">
                  <c:v>30221</c:v>
                </c:pt>
                <c:pt idx="764">
                  <c:v>8305</c:v>
                </c:pt>
                <c:pt idx="765">
                  <c:v>2382</c:v>
                </c:pt>
                <c:pt idx="766">
                  <c:v>1133</c:v>
                </c:pt>
                <c:pt idx="767">
                  <c:v>1096</c:v>
                </c:pt>
                <c:pt idx="768">
                  <c:v>5291</c:v>
                </c:pt>
                <c:pt idx="769">
                  <c:v>1710</c:v>
                </c:pt>
                <c:pt idx="770">
                  <c:v>6632</c:v>
                </c:pt>
                <c:pt idx="771">
                  <c:v>10092</c:v>
                </c:pt>
                <c:pt idx="772">
                  <c:v>1117</c:v>
                </c:pt>
                <c:pt idx="773">
                  <c:v>3876</c:v>
                </c:pt>
                <c:pt idx="774">
                  <c:v>10848</c:v>
                </c:pt>
                <c:pt idx="775">
                  <c:v>1190</c:v>
                </c:pt>
                <c:pt idx="776">
                  <c:v>8867</c:v>
                </c:pt>
                <c:pt idx="777">
                  <c:v>1367</c:v>
                </c:pt>
                <c:pt idx="778">
                  <c:v>3635</c:v>
                </c:pt>
                <c:pt idx="779">
                  <c:v>1328</c:v>
                </c:pt>
                <c:pt idx="780">
                  <c:v>2475</c:v>
                </c:pt>
                <c:pt idx="781">
                  <c:v>868</c:v>
                </c:pt>
                <c:pt idx="782">
                  <c:v>2201</c:v>
                </c:pt>
                <c:pt idx="783">
                  <c:v>4152</c:v>
                </c:pt>
                <c:pt idx="784">
                  <c:v>882</c:v>
                </c:pt>
                <c:pt idx="785">
                  <c:v>7216</c:v>
                </c:pt>
                <c:pt idx="786">
                  <c:v>31733</c:v>
                </c:pt>
                <c:pt idx="787">
                  <c:v>19579</c:v>
                </c:pt>
                <c:pt idx="788">
                  <c:v>30496</c:v>
                </c:pt>
                <c:pt idx="789">
                  <c:v>1429</c:v>
                </c:pt>
                <c:pt idx="790">
                  <c:v>4333</c:v>
                </c:pt>
                <c:pt idx="791">
                  <c:v>3610</c:v>
                </c:pt>
                <c:pt idx="792">
                  <c:v>8054</c:v>
                </c:pt>
                <c:pt idx="793">
                  <c:v>1348</c:v>
                </c:pt>
                <c:pt idx="794">
                  <c:v>3006</c:v>
                </c:pt>
                <c:pt idx="795">
                  <c:v>2293</c:v>
                </c:pt>
                <c:pt idx="796">
                  <c:v>1185</c:v>
                </c:pt>
                <c:pt idx="797">
                  <c:v>31374</c:v>
                </c:pt>
                <c:pt idx="798">
                  <c:v>6452</c:v>
                </c:pt>
                <c:pt idx="799">
                  <c:v>2285</c:v>
                </c:pt>
                <c:pt idx="800">
                  <c:v>1350</c:v>
                </c:pt>
                <c:pt idx="801">
                  <c:v>3984</c:v>
                </c:pt>
                <c:pt idx="802">
                  <c:v>430</c:v>
                </c:pt>
                <c:pt idx="803">
                  <c:v>4416</c:v>
                </c:pt>
                <c:pt idx="804">
                  <c:v>172</c:v>
                </c:pt>
                <c:pt idx="805">
                  <c:v>3783</c:v>
                </c:pt>
                <c:pt idx="806">
                  <c:v>1395</c:v>
                </c:pt>
                <c:pt idx="807">
                  <c:v>1675</c:v>
                </c:pt>
                <c:pt idx="808">
                  <c:v>1218</c:v>
                </c:pt>
                <c:pt idx="809">
                  <c:v>5832</c:v>
                </c:pt>
                <c:pt idx="810">
                  <c:v>2992</c:v>
                </c:pt>
                <c:pt idx="811">
                  <c:v>935</c:v>
                </c:pt>
                <c:pt idx="812">
                  <c:v>1376</c:v>
                </c:pt>
                <c:pt idx="813">
                  <c:v>1198</c:v>
                </c:pt>
                <c:pt idx="814">
                  <c:v>785</c:v>
                </c:pt>
                <c:pt idx="815">
                  <c:v>4144</c:v>
                </c:pt>
                <c:pt idx="816">
                  <c:v>9015</c:v>
                </c:pt>
                <c:pt idx="817">
                  <c:v>8680</c:v>
                </c:pt>
                <c:pt idx="818">
                  <c:v>14208</c:v>
                </c:pt>
                <c:pt idx="819">
                  <c:v>6206</c:v>
                </c:pt>
                <c:pt idx="820">
                  <c:v>5373</c:v>
                </c:pt>
                <c:pt idx="821">
                  <c:v>292</c:v>
                </c:pt>
                <c:pt idx="822">
                  <c:v>1000</c:v>
                </c:pt>
                <c:pt idx="823">
                  <c:v>5948</c:v>
                </c:pt>
                <c:pt idx="824">
                  <c:v>1217</c:v>
                </c:pt>
                <c:pt idx="825">
                  <c:v>1430</c:v>
                </c:pt>
                <c:pt idx="826">
                  <c:v>3181</c:v>
                </c:pt>
                <c:pt idx="827">
                  <c:v>181088</c:v>
                </c:pt>
                <c:pt idx="828">
                  <c:v>3963</c:v>
                </c:pt>
                <c:pt idx="829">
                  <c:v>705</c:v>
                </c:pt>
                <c:pt idx="830">
                  <c:v>326</c:v>
                </c:pt>
                <c:pt idx="831">
                  <c:v>4565</c:v>
                </c:pt>
                <c:pt idx="832">
                  <c:v>28813</c:v>
                </c:pt>
                <c:pt idx="833">
                  <c:v>1446</c:v>
                </c:pt>
                <c:pt idx="834">
                  <c:v>6896</c:v>
                </c:pt>
                <c:pt idx="835">
                  <c:v>11089</c:v>
                </c:pt>
                <c:pt idx="836">
                  <c:v>5525</c:v>
                </c:pt>
                <c:pt idx="837">
                  <c:v>11968</c:v>
                </c:pt>
                <c:pt idx="838">
                  <c:v>380</c:v>
                </c:pt>
                <c:pt idx="839">
                  <c:v>14621</c:v>
                </c:pt>
                <c:pt idx="840">
                  <c:v>2448</c:v>
                </c:pt>
                <c:pt idx="841">
                  <c:v>2668</c:v>
                </c:pt>
                <c:pt idx="842">
                  <c:v>837</c:v>
                </c:pt>
                <c:pt idx="843">
                  <c:v>2186</c:v>
                </c:pt>
                <c:pt idx="844">
                  <c:v>270</c:v>
                </c:pt>
                <c:pt idx="845">
                  <c:v>318</c:v>
                </c:pt>
                <c:pt idx="846">
                  <c:v>545</c:v>
                </c:pt>
                <c:pt idx="847">
                  <c:v>317</c:v>
                </c:pt>
                <c:pt idx="848">
                  <c:v>339</c:v>
                </c:pt>
                <c:pt idx="849">
                  <c:v>171</c:v>
                </c:pt>
                <c:pt idx="850">
                  <c:v>1223</c:v>
                </c:pt>
                <c:pt idx="851">
                  <c:v>243</c:v>
                </c:pt>
                <c:pt idx="852">
                  <c:v>11220</c:v>
                </c:pt>
                <c:pt idx="853">
                  <c:v>6280</c:v>
                </c:pt>
                <c:pt idx="854">
                  <c:v>4310</c:v>
                </c:pt>
                <c:pt idx="855">
                  <c:v>406</c:v>
                </c:pt>
                <c:pt idx="856">
                  <c:v>2101</c:v>
                </c:pt>
                <c:pt idx="857">
                  <c:v>5083</c:v>
                </c:pt>
                <c:pt idx="858">
                  <c:v>514</c:v>
                </c:pt>
                <c:pt idx="859">
                  <c:v>4744</c:v>
                </c:pt>
                <c:pt idx="860">
                  <c:v>5406</c:v>
                </c:pt>
                <c:pt idx="861">
                  <c:v>1305</c:v>
                </c:pt>
                <c:pt idx="862">
                  <c:v>160</c:v>
                </c:pt>
                <c:pt idx="863">
                  <c:v>868</c:v>
                </c:pt>
                <c:pt idx="864">
                  <c:v>103</c:v>
                </c:pt>
                <c:pt idx="865">
                  <c:v>4366</c:v>
                </c:pt>
                <c:pt idx="866">
                  <c:v>2657</c:v>
                </c:pt>
                <c:pt idx="867">
                  <c:v>4401</c:v>
                </c:pt>
                <c:pt idx="868">
                  <c:v>368</c:v>
                </c:pt>
                <c:pt idx="869">
                  <c:v>17177</c:v>
                </c:pt>
                <c:pt idx="870">
                  <c:v>156</c:v>
                </c:pt>
                <c:pt idx="871">
                  <c:v>1129</c:v>
                </c:pt>
                <c:pt idx="872">
                  <c:v>1390</c:v>
                </c:pt>
                <c:pt idx="873">
                  <c:v>13688</c:v>
                </c:pt>
                <c:pt idx="874">
                  <c:v>6150</c:v>
                </c:pt>
                <c:pt idx="875">
                  <c:v>746</c:v>
                </c:pt>
                <c:pt idx="876">
                  <c:v>887</c:v>
                </c:pt>
                <c:pt idx="877">
                  <c:v>2323</c:v>
                </c:pt>
                <c:pt idx="878">
                  <c:v>489</c:v>
                </c:pt>
                <c:pt idx="879">
                  <c:v>2156</c:v>
                </c:pt>
                <c:pt idx="880">
                  <c:v>1591</c:v>
                </c:pt>
                <c:pt idx="881">
                  <c:v>791</c:v>
                </c:pt>
                <c:pt idx="882">
                  <c:v>516</c:v>
                </c:pt>
                <c:pt idx="883">
                  <c:v>493</c:v>
                </c:pt>
                <c:pt idx="884">
                  <c:v>1784</c:v>
                </c:pt>
                <c:pt idx="885">
                  <c:v>1002</c:v>
                </c:pt>
                <c:pt idx="886">
                  <c:v>1322</c:v>
                </c:pt>
                <c:pt idx="887">
                  <c:v>707</c:v>
                </c:pt>
                <c:pt idx="888">
                  <c:v>1037</c:v>
                </c:pt>
                <c:pt idx="889">
                  <c:v>395</c:v>
                </c:pt>
                <c:pt idx="890">
                  <c:v>3319</c:v>
                </c:pt>
                <c:pt idx="891">
                  <c:v>680</c:v>
                </c:pt>
                <c:pt idx="892">
                  <c:v>3881</c:v>
                </c:pt>
                <c:pt idx="893">
                  <c:v>1020</c:v>
                </c:pt>
                <c:pt idx="894">
                  <c:v>1053</c:v>
                </c:pt>
                <c:pt idx="895">
                  <c:v>712</c:v>
                </c:pt>
                <c:pt idx="896">
                  <c:v>501</c:v>
                </c:pt>
                <c:pt idx="897">
                  <c:v>1034</c:v>
                </c:pt>
                <c:pt idx="898">
                  <c:v>622</c:v>
                </c:pt>
                <c:pt idx="899">
                  <c:v>754</c:v>
                </c:pt>
                <c:pt idx="900">
                  <c:v>1605</c:v>
                </c:pt>
                <c:pt idx="901">
                  <c:v>917</c:v>
                </c:pt>
                <c:pt idx="902">
                  <c:v>673</c:v>
                </c:pt>
                <c:pt idx="903">
                  <c:v>1203</c:v>
                </c:pt>
                <c:pt idx="904">
                  <c:v>247</c:v>
                </c:pt>
                <c:pt idx="905">
                  <c:v>1005</c:v>
                </c:pt>
                <c:pt idx="906">
                  <c:v>301</c:v>
                </c:pt>
                <c:pt idx="907">
                  <c:v>456</c:v>
                </c:pt>
                <c:pt idx="908">
                  <c:v>540</c:v>
                </c:pt>
                <c:pt idx="909">
                  <c:v>345</c:v>
                </c:pt>
                <c:pt idx="910">
                  <c:v>1283</c:v>
                </c:pt>
                <c:pt idx="911">
                  <c:v>1254</c:v>
                </c:pt>
                <c:pt idx="912">
                  <c:v>964</c:v>
                </c:pt>
                <c:pt idx="913">
                  <c:v>901</c:v>
                </c:pt>
                <c:pt idx="914">
                  <c:v>249</c:v>
                </c:pt>
                <c:pt idx="915">
                  <c:v>6084</c:v>
                </c:pt>
                <c:pt idx="916">
                  <c:v>2783</c:v>
                </c:pt>
                <c:pt idx="917">
                  <c:v>11774</c:v>
                </c:pt>
                <c:pt idx="918">
                  <c:v>1082</c:v>
                </c:pt>
                <c:pt idx="919">
                  <c:v>1259</c:v>
                </c:pt>
                <c:pt idx="920">
                  <c:v>11841</c:v>
                </c:pt>
                <c:pt idx="921">
                  <c:v>4760</c:v>
                </c:pt>
                <c:pt idx="922">
                  <c:v>8557</c:v>
                </c:pt>
                <c:pt idx="923">
                  <c:v>5527</c:v>
                </c:pt>
                <c:pt idx="924">
                  <c:v>523</c:v>
                </c:pt>
                <c:pt idx="925">
                  <c:v>3669</c:v>
                </c:pt>
                <c:pt idx="926">
                  <c:v>2392</c:v>
                </c:pt>
                <c:pt idx="927">
                  <c:v>7685</c:v>
                </c:pt>
                <c:pt idx="928">
                  <c:v>1173</c:v>
                </c:pt>
                <c:pt idx="929">
                  <c:v>2422</c:v>
                </c:pt>
                <c:pt idx="930">
                  <c:v>1364</c:v>
                </c:pt>
                <c:pt idx="931">
                  <c:v>5208</c:v>
                </c:pt>
                <c:pt idx="932">
                  <c:v>3435</c:v>
                </c:pt>
                <c:pt idx="933">
                  <c:v>5342</c:v>
                </c:pt>
                <c:pt idx="934">
                  <c:v>2466</c:v>
                </c:pt>
                <c:pt idx="935">
                  <c:v>147</c:v>
                </c:pt>
                <c:pt idx="936">
                  <c:v>2670</c:v>
                </c:pt>
                <c:pt idx="937">
                  <c:v>2346</c:v>
                </c:pt>
                <c:pt idx="938">
                  <c:v>1308</c:v>
                </c:pt>
                <c:pt idx="939">
                  <c:v>4413</c:v>
                </c:pt>
                <c:pt idx="940">
                  <c:v>3262</c:v>
                </c:pt>
                <c:pt idx="941">
                  <c:v>268</c:v>
                </c:pt>
                <c:pt idx="942">
                  <c:v>974</c:v>
                </c:pt>
                <c:pt idx="943">
                  <c:v>1399</c:v>
                </c:pt>
                <c:pt idx="944">
                  <c:v>2152</c:v>
                </c:pt>
                <c:pt idx="945">
                  <c:v>2470</c:v>
                </c:pt>
                <c:pt idx="946">
                  <c:v>1084</c:v>
                </c:pt>
                <c:pt idx="947">
                  <c:v>1425</c:v>
                </c:pt>
                <c:pt idx="948">
                  <c:v>1234</c:v>
                </c:pt>
                <c:pt idx="949">
                  <c:v>10172</c:v>
                </c:pt>
                <c:pt idx="950">
                  <c:v>349644</c:v>
                </c:pt>
                <c:pt idx="951">
                  <c:v>2891</c:v>
                </c:pt>
                <c:pt idx="952">
                  <c:v>10689</c:v>
                </c:pt>
                <c:pt idx="953">
                  <c:v>6183</c:v>
                </c:pt>
                <c:pt idx="954">
                  <c:v>1965</c:v>
                </c:pt>
                <c:pt idx="955">
                  <c:v>1148</c:v>
                </c:pt>
                <c:pt idx="956">
                  <c:v>4496</c:v>
                </c:pt>
                <c:pt idx="957">
                  <c:v>5342</c:v>
                </c:pt>
                <c:pt idx="958">
                  <c:v>8756</c:v>
                </c:pt>
                <c:pt idx="959">
                  <c:v>6579</c:v>
                </c:pt>
                <c:pt idx="960">
                  <c:v>2562</c:v>
                </c:pt>
                <c:pt idx="961">
                  <c:v>1003</c:v>
                </c:pt>
                <c:pt idx="962">
                  <c:v>3489</c:v>
                </c:pt>
                <c:pt idx="963">
                  <c:v>2371</c:v>
                </c:pt>
                <c:pt idx="964">
                  <c:v>5188</c:v>
                </c:pt>
                <c:pt idx="965">
                  <c:v>2417</c:v>
                </c:pt>
                <c:pt idx="966">
                  <c:v>37266</c:v>
                </c:pt>
                <c:pt idx="967">
                  <c:v>2784</c:v>
                </c:pt>
                <c:pt idx="968">
                  <c:v>7681</c:v>
                </c:pt>
                <c:pt idx="969">
                  <c:v>322</c:v>
                </c:pt>
                <c:pt idx="970">
                  <c:v>942</c:v>
                </c:pt>
                <c:pt idx="971">
                  <c:v>1348</c:v>
                </c:pt>
                <c:pt idx="972">
                  <c:v>397</c:v>
                </c:pt>
                <c:pt idx="973">
                  <c:v>2563</c:v>
                </c:pt>
                <c:pt idx="974">
                  <c:v>306</c:v>
                </c:pt>
                <c:pt idx="975">
                  <c:v>629</c:v>
                </c:pt>
                <c:pt idx="976">
                  <c:v>3715</c:v>
                </c:pt>
                <c:pt idx="977">
                  <c:v>488</c:v>
                </c:pt>
                <c:pt idx="978">
                  <c:v>1584</c:v>
                </c:pt>
                <c:pt idx="979">
                  <c:v>1297</c:v>
                </c:pt>
                <c:pt idx="980">
                  <c:v>3695</c:v>
                </c:pt>
                <c:pt idx="981">
                  <c:v>2764</c:v>
                </c:pt>
                <c:pt idx="982">
                  <c:v>353</c:v>
                </c:pt>
                <c:pt idx="983">
                  <c:v>481</c:v>
                </c:pt>
                <c:pt idx="984">
                  <c:v>6366</c:v>
                </c:pt>
                <c:pt idx="985">
                  <c:v>2683</c:v>
                </c:pt>
                <c:pt idx="986">
                  <c:v>1809</c:v>
                </c:pt>
                <c:pt idx="987">
                  <c:v>2442</c:v>
                </c:pt>
                <c:pt idx="988">
                  <c:v>2862</c:v>
                </c:pt>
                <c:pt idx="989">
                  <c:v>3832</c:v>
                </c:pt>
                <c:pt idx="990">
                  <c:v>858</c:v>
                </c:pt>
                <c:pt idx="991">
                  <c:v>9110</c:v>
                </c:pt>
                <c:pt idx="992">
                  <c:v>2061</c:v>
                </c:pt>
                <c:pt idx="993">
                  <c:v>926</c:v>
                </c:pt>
                <c:pt idx="994">
                  <c:v>3241</c:v>
                </c:pt>
                <c:pt idx="995">
                  <c:v>10797</c:v>
                </c:pt>
                <c:pt idx="996">
                  <c:v>5051</c:v>
                </c:pt>
                <c:pt idx="997">
                  <c:v>1976</c:v>
                </c:pt>
                <c:pt idx="998">
                  <c:v>3273</c:v>
                </c:pt>
                <c:pt idx="999">
                  <c:v>1804</c:v>
                </c:pt>
                <c:pt idx="1000">
                  <c:v>3612</c:v>
                </c:pt>
                <c:pt idx="1001">
                  <c:v>893</c:v>
                </c:pt>
                <c:pt idx="1002">
                  <c:v>1673</c:v>
                </c:pt>
                <c:pt idx="1003">
                  <c:v>2518</c:v>
                </c:pt>
                <c:pt idx="1004">
                  <c:v>5565</c:v>
                </c:pt>
                <c:pt idx="1005">
                  <c:v>1164</c:v>
                </c:pt>
                <c:pt idx="1006">
                  <c:v>3287</c:v>
                </c:pt>
                <c:pt idx="1007">
                  <c:v>950</c:v>
                </c:pt>
                <c:pt idx="1008">
                  <c:v>1866</c:v>
                </c:pt>
                <c:pt idx="1009">
                  <c:v>1410</c:v>
                </c:pt>
                <c:pt idx="1010">
                  <c:v>1382</c:v>
                </c:pt>
                <c:pt idx="1011">
                  <c:v>3143</c:v>
                </c:pt>
                <c:pt idx="1012">
                  <c:v>2034</c:v>
                </c:pt>
                <c:pt idx="1013">
                  <c:v>631</c:v>
                </c:pt>
                <c:pt idx="1014">
                  <c:v>3228</c:v>
                </c:pt>
                <c:pt idx="1015">
                  <c:v>1628</c:v>
                </c:pt>
                <c:pt idx="1016">
                  <c:v>4256</c:v>
                </c:pt>
                <c:pt idx="1017">
                  <c:v>4153</c:v>
                </c:pt>
                <c:pt idx="1018">
                  <c:v>3142</c:v>
                </c:pt>
                <c:pt idx="1019">
                  <c:v>4690</c:v>
                </c:pt>
                <c:pt idx="1020">
                  <c:v>4334</c:v>
                </c:pt>
                <c:pt idx="1021">
                  <c:v>1556</c:v>
                </c:pt>
                <c:pt idx="1022">
                  <c:v>7243</c:v>
                </c:pt>
                <c:pt idx="1023">
                  <c:v>1173</c:v>
                </c:pt>
                <c:pt idx="1024">
                  <c:v>2320</c:v>
                </c:pt>
                <c:pt idx="1025">
                  <c:v>737</c:v>
                </c:pt>
                <c:pt idx="1026">
                  <c:v>1691</c:v>
                </c:pt>
                <c:pt idx="1027">
                  <c:v>1748</c:v>
                </c:pt>
                <c:pt idx="1028">
                  <c:v>1948</c:v>
                </c:pt>
                <c:pt idx="1029">
                  <c:v>5274</c:v>
                </c:pt>
                <c:pt idx="1030">
                  <c:v>250</c:v>
                </c:pt>
                <c:pt idx="1031">
                  <c:v>4040</c:v>
                </c:pt>
                <c:pt idx="1032">
                  <c:v>642</c:v>
                </c:pt>
                <c:pt idx="1033">
                  <c:v>627</c:v>
                </c:pt>
                <c:pt idx="1034">
                  <c:v>13039</c:v>
                </c:pt>
                <c:pt idx="1035">
                  <c:v>5201</c:v>
                </c:pt>
                <c:pt idx="1036">
                  <c:v>1495</c:v>
                </c:pt>
                <c:pt idx="1037">
                  <c:v>5223</c:v>
                </c:pt>
                <c:pt idx="1038">
                  <c:v>17650</c:v>
                </c:pt>
                <c:pt idx="1039">
                  <c:v>11912</c:v>
                </c:pt>
                <c:pt idx="1040">
                  <c:v>11855</c:v>
                </c:pt>
                <c:pt idx="1041">
                  <c:v>927</c:v>
                </c:pt>
                <c:pt idx="1042">
                  <c:v>1711</c:v>
                </c:pt>
                <c:pt idx="1043">
                  <c:v>12885</c:v>
                </c:pt>
                <c:pt idx="1044">
                  <c:v>725</c:v>
                </c:pt>
                <c:pt idx="1045">
                  <c:v>1185</c:v>
                </c:pt>
                <c:pt idx="1046">
                  <c:v>517</c:v>
                </c:pt>
                <c:pt idx="1047">
                  <c:v>837</c:v>
                </c:pt>
                <c:pt idx="1048">
                  <c:v>1158</c:v>
                </c:pt>
                <c:pt idx="1049">
                  <c:v>757</c:v>
                </c:pt>
                <c:pt idx="1050">
                  <c:v>844</c:v>
                </c:pt>
                <c:pt idx="1051">
                  <c:v>1753</c:v>
                </c:pt>
                <c:pt idx="1052">
                  <c:v>6495</c:v>
                </c:pt>
                <c:pt idx="1053">
                  <c:v>3224</c:v>
                </c:pt>
                <c:pt idx="1054">
                  <c:v>928</c:v>
                </c:pt>
                <c:pt idx="1055">
                  <c:v>956</c:v>
                </c:pt>
                <c:pt idx="1056">
                  <c:v>6277</c:v>
                </c:pt>
                <c:pt idx="1057">
                  <c:v>28200</c:v>
                </c:pt>
                <c:pt idx="1058">
                  <c:v>15610</c:v>
                </c:pt>
                <c:pt idx="1059">
                  <c:v>1936</c:v>
                </c:pt>
                <c:pt idx="1060">
                  <c:v>725</c:v>
                </c:pt>
                <c:pt idx="1061">
                  <c:v>3517</c:v>
                </c:pt>
                <c:pt idx="1062">
                  <c:v>13392</c:v>
                </c:pt>
                <c:pt idx="1063">
                  <c:v>12248</c:v>
                </c:pt>
                <c:pt idx="1064">
                  <c:v>3929</c:v>
                </c:pt>
                <c:pt idx="1065">
                  <c:v>697</c:v>
                </c:pt>
                <c:pt idx="1066">
                  <c:v>2399</c:v>
                </c:pt>
                <c:pt idx="1067">
                  <c:v>3356</c:v>
                </c:pt>
                <c:pt idx="1068">
                  <c:v>4722</c:v>
                </c:pt>
                <c:pt idx="1069">
                  <c:v>1590</c:v>
                </c:pt>
                <c:pt idx="1070">
                  <c:v>1375</c:v>
                </c:pt>
                <c:pt idx="1071">
                  <c:v>354</c:v>
                </c:pt>
                <c:pt idx="1072">
                  <c:v>1457</c:v>
                </c:pt>
                <c:pt idx="1073">
                  <c:v>1513</c:v>
                </c:pt>
                <c:pt idx="1074">
                  <c:v>956</c:v>
                </c:pt>
                <c:pt idx="1075">
                  <c:v>4501</c:v>
                </c:pt>
                <c:pt idx="1076">
                  <c:v>15750</c:v>
                </c:pt>
                <c:pt idx="1077">
                  <c:v>1090</c:v>
                </c:pt>
                <c:pt idx="1078">
                  <c:v>3918</c:v>
                </c:pt>
                <c:pt idx="1079">
                  <c:v>26906</c:v>
                </c:pt>
                <c:pt idx="1080">
                  <c:v>1343</c:v>
                </c:pt>
                <c:pt idx="1081">
                  <c:v>12319</c:v>
                </c:pt>
                <c:pt idx="1082">
                  <c:v>371</c:v>
                </c:pt>
                <c:pt idx="1083">
                  <c:v>311</c:v>
                </c:pt>
                <c:pt idx="1084">
                  <c:v>1340</c:v>
                </c:pt>
                <c:pt idx="1085">
                  <c:v>543</c:v>
                </c:pt>
                <c:pt idx="1086">
                  <c:v>5711</c:v>
                </c:pt>
                <c:pt idx="1087">
                  <c:v>6332</c:v>
                </c:pt>
                <c:pt idx="1088">
                  <c:v>6255</c:v>
                </c:pt>
                <c:pt idx="1089">
                  <c:v>928</c:v>
                </c:pt>
                <c:pt idx="1090">
                  <c:v>7685</c:v>
                </c:pt>
                <c:pt idx="1091">
                  <c:v>356</c:v>
                </c:pt>
                <c:pt idx="1092">
                  <c:v>1135</c:v>
                </c:pt>
                <c:pt idx="1093">
                  <c:v>7877</c:v>
                </c:pt>
                <c:pt idx="1094">
                  <c:v>2214</c:v>
                </c:pt>
                <c:pt idx="1095">
                  <c:v>11499</c:v>
                </c:pt>
                <c:pt idx="1096">
                  <c:v>2215</c:v>
                </c:pt>
                <c:pt idx="1097">
                  <c:v>1731</c:v>
                </c:pt>
                <c:pt idx="1098">
                  <c:v>1572</c:v>
                </c:pt>
                <c:pt idx="1099">
                  <c:v>11567</c:v>
                </c:pt>
                <c:pt idx="1100">
                  <c:v>1858</c:v>
                </c:pt>
                <c:pt idx="1101">
                  <c:v>9453</c:v>
                </c:pt>
                <c:pt idx="1102">
                  <c:v>1063</c:v>
                </c:pt>
                <c:pt idx="1103">
                  <c:v>16881</c:v>
                </c:pt>
                <c:pt idx="1104">
                  <c:v>8876</c:v>
                </c:pt>
                <c:pt idx="1105">
                  <c:v>3660</c:v>
                </c:pt>
                <c:pt idx="1106">
                  <c:v>1678</c:v>
                </c:pt>
                <c:pt idx="1107">
                  <c:v>3654</c:v>
                </c:pt>
                <c:pt idx="1108">
                  <c:v>7019</c:v>
                </c:pt>
                <c:pt idx="1109">
                  <c:v>7435</c:v>
                </c:pt>
                <c:pt idx="1110">
                  <c:v>10414</c:v>
                </c:pt>
                <c:pt idx="1111">
                  <c:v>4749</c:v>
                </c:pt>
                <c:pt idx="1112">
                  <c:v>807</c:v>
                </c:pt>
                <c:pt idx="1113">
                  <c:v>3564</c:v>
                </c:pt>
                <c:pt idx="1114">
                  <c:v>1603</c:v>
                </c:pt>
                <c:pt idx="1115">
                  <c:v>12464</c:v>
                </c:pt>
                <c:pt idx="1116">
                  <c:v>23461</c:v>
                </c:pt>
                <c:pt idx="1117">
                  <c:v>29558</c:v>
                </c:pt>
                <c:pt idx="1118">
                  <c:v>3186</c:v>
                </c:pt>
                <c:pt idx="1119">
                  <c:v>5031</c:v>
                </c:pt>
                <c:pt idx="1120">
                  <c:v>10305</c:v>
                </c:pt>
                <c:pt idx="1121">
                  <c:v>10110</c:v>
                </c:pt>
                <c:pt idx="1122">
                  <c:v>6622</c:v>
                </c:pt>
                <c:pt idx="1123">
                  <c:v>10310</c:v>
                </c:pt>
                <c:pt idx="1124">
                  <c:v>1840</c:v>
                </c:pt>
                <c:pt idx="1125">
                  <c:v>4498</c:v>
                </c:pt>
                <c:pt idx="1126">
                  <c:v>2143</c:v>
                </c:pt>
                <c:pt idx="1127">
                  <c:v>1503</c:v>
                </c:pt>
                <c:pt idx="1128">
                  <c:v>13653</c:v>
                </c:pt>
                <c:pt idx="1129">
                  <c:v>4088</c:v>
                </c:pt>
                <c:pt idx="1130">
                  <c:v>5089</c:v>
                </c:pt>
                <c:pt idx="1131">
                  <c:v>43083</c:v>
                </c:pt>
                <c:pt idx="1132">
                  <c:v>818</c:v>
                </c:pt>
                <c:pt idx="1133">
                  <c:v>4173</c:v>
                </c:pt>
                <c:pt idx="1134">
                  <c:v>3385</c:v>
                </c:pt>
                <c:pt idx="1135">
                  <c:v>6306</c:v>
                </c:pt>
                <c:pt idx="1136">
                  <c:v>8396</c:v>
                </c:pt>
                <c:pt idx="1137">
                  <c:v>2290</c:v>
                </c:pt>
                <c:pt idx="1138">
                  <c:v>1705</c:v>
                </c:pt>
                <c:pt idx="1139">
                  <c:v>2881</c:v>
                </c:pt>
                <c:pt idx="1140">
                  <c:v>6497</c:v>
                </c:pt>
                <c:pt idx="1141">
                  <c:v>17268</c:v>
                </c:pt>
                <c:pt idx="1142">
                  <c:v>4304</c:v>
                </c:pt>
                <c:pt idx="1143">
                  <c:v>2949</c:v>
                </c:pt>
                <c:pt idx="1144">
                  <c:v>3876</c:v>
                </c:pt>
                <c:pt idx="1145">
                  <c:v>1031</c:v>
                </c:pt>
                <c:pt idx="1146">
                  <c:v>4340</c:v>
                </c:pt>
                <c:pt idx="1147">
                  <c:v>5718</c:v>
                </c:pt>
                <c:pt idx="1148">
                  <c:v>5329</c:v>
                </c:pt>
                <c:pt idx="1149">
                  <c:v>5501</c:v>
                </c:pt>
                <c:pt idx="1150">
                  <c:v>12249</c:v>
                </c:pt>
                <c:pt idx="1151">
                  <c:v>2946</c:v>
                </c:pt>
                <c:pt idx="1152">
                  <c:v>11219</c:v>
                </c:pt>
                <c:pt idx="1153">
                  <c:v>1174</c:v>
                </c:pt>
                <c:pt idx="1154">
                  <c:v>4670</c:v>
                </c:pt>
                <c:pt idx="1155">
                  <c:v>1364</c:v>
                </c:pt>
                <c:pt idx="1156">
                  <c:v>2091</c:v>
                </c:pt>
                <c:pt idx="1157">
                  <c:v>764</c:v>
                </c:pt>
                <c:pt idx="1158">
                  <c:v>891</c:v>
                </c:pt>
                <c:pt idx="1159">
                  <c:v>1332</c:v>
                </c:pt>
                <c:pt idx="1160">
                  <c:v>7857</c:v>
                </c:pt>
                <c:pt idx="1161">
                  <c:v>1365</c:v>
                </c:pt>
                <c:pt idx="1162">
                  <c:v>11373</c:v>
                </c:pt>
                <c:pt idx="1163">
                  <c:v>16938</c:v>
                </c:pt>
                <c:pt idx="1164">
                  <c:v>1825</c:v>
                </c:pt>
                <c:pt idx="1165">
                  <c:v>2467</c:v>
                </c:pt>
                <c:pt idx="1166">
                  <c:v>3489</c:v>
                </c:pt>
                <c:pt idx="1167">
                  <c:v>550</c:v>
                </c:pt>
                <c:pt idx="1168">
                  <c:v>3107</c:v>
                </c:pt>
                <c:pt idx="1169">
                  <c:v>5078</c:v>
                </c:pt>
                <c:pt idx="1170">
                  <c:v>2231</c:v>
                </c:pt>
                <c:pt idx="1171">
                  <c:v>1799</c:v>
                </c:pt>
                <c:pt idx="1172">
                  <c:v>4333</c:v>
                </c:pt>
                <c:pt idx="1173">
                  <c:v>18094</c:v>
                </c:pt>
                <c:pt idx="1174">
                  <c:v>845</c:v>
                </c:pt>
                <c:pt idx="1175">
                  <c:v>1118</c:v>
                </c:pt>
                <c:pt idx="1176">
                  <c:v>1161</c:v>
                </c:pt>
                <c:pt idx="1177">
                  <c:v>1287</c:v>
                </c:pt>
                <c:pt idx="1178">
                  <c:v>1376</c:v>
                </c:pt>
                <c:pt idx="1179">
                  <c:v>1878</c:v>
                </c:pt>
                <c:pt idx="1180">
                  <c:v>1815</c:v>
                </c:pt>
                <c:pt idx="1181">
                  <c:v>1401</c:v>
                </c:pt>
                <c:pt idx="1182">
                  <c:v>13521</c:v>
                </c:pt>
                <c:pt idx="1183">
                  <c:v>1813</c:v>
                </c:pt>
                <c:pt idx="1184">
                  <c:v>3258</c:v>
                </c:pt>
                <c:pt idx="1185">
                  <c:v>6278</c:v>
                </c:pt>
                <c:pt idx="1186">
                  <c:v>14642</c:v>
                </c:pt>
                <c:pt idx="1187">
                  <c:v>3085</c:v>
                </c:pt>
                <c:pt idx="1188">
                  <c:v>13193</c:v>
                </c:pt>
                <c:pt idx="1189">
                  <c:v>6957</c:v>
                </c:pt>
                <c:pt idx="1190">
                  <c:v>11837</c:v>
                </c:pt>
                <c:pt idx="1191">
                  <c:v>16847</c:v>
                </c:pt>
                <c:pt idx="1192">
                  <c:v>3156</c:v>
                </c:pt>
                <c:pt idx="1193">
                  <c:v>899</c:v>
                </c:pt>
                <c:pt idx="1194">
                  <c:v>2292</c:v>
                </c:pt>
                <c:pt idx="1195">
                  <c:v>1119</c:v>
                </c:pt>
                <c:pt idx="1196">
                  <c:v>682</c:v>
                </c:pt>
                <c:pt idx="1197">
                  <c:v>937</c:v>
                </c:pt>
                <c:pt idx="1198">
                  <c:v>730</c:v>
                </c:pt>
                <c:pt idx="1199">
                  <c:v>609</c:v>
                </c:pt>
                <c:pt idx="1200">
                  <c:v>641</c:v>
                </c:pt>
                <c:pt idx="1201">
                  <c:v>824</c:v>
                </c:pt>
                <c:pt idx="1202">
                  <c:v>509</c:v>
                </c:pt>
                <c:pt idx="1203">
                  <c:v>670</c:v>
                </c:pt>
                <c:pt idx="1204">
                  <c:v>1198</c:v>
                </c:pt>
                <c:pt idx="1205">
                  <c:v>695</c:v>
                </c:pt>
                <c:pt idx="1206">
                  <c:v>818</c:v>
                </c:pt>
                <c:pt idx="1207">
                  <c:v>166</c:v>
                </c:pt>
                <c:pt idx="1208">
                  <c:v>240</c:v>
                </c:pt>
                <c:pt idx="1209">
                  <c:v>1442</c:v>
                </c:pt>
                <c:pt idx="1210">
                  <c:v>736</c:v>
                </c:pt>
                <c:pt idx="1211">
                  <c:v>557</c:v>
                </c:pt>
                <c:pt idx="1212">
                  <c:v>729</c:v>
                </c:pt>
                <c:pt idx="1213">
                  <c:v>457</c:v>
                </c:pt>
                <c:pt idx="1214">
                  <c:v>1051</c:v>
                </c:pt>
                <c:pt idx="1215">
                  <c:v>5703</c:v>
                </c:pt>
                <c:pt idx="1216">
                  <c:v>16348</c:v>
                </c:pt>
                <c:pt idx="1217">
                  <c:v>1388</c:v>
                </c:pt>
                <c:pt idx="1218">
                  <c:v>1563</c:v>
                </c:pt>
                <c:pt idx="1219">
                  <c:v>705</c:v>
                </c:pt>
                <c:pt idx="1220">
                  <c:v>1185</c:v>
                </c:pt>
                <c:pt idx="1221">
                  <c:v>2695</c:v>
                </c:pt>
                <c:pt idx="1222">
                  <c:v>3342</c:v>
                </c:pt>
                <c:pt idx="1223">
                  <c:v>5775</c:v>
                </c:pt>
                <c:pt idx="1224">
                  <c:v>436</c:v>
                </c:pt>
                <c:pt idx="1225">
                  <c:v>9180</c:v>
                </c:pt>
                <c:pt idx="1226">
                  <c:v>1383</c:v>
                </c:pt>
                <c:pt idx="1227">
                  <c:v>3405</c:v>
                </c:pt>
                <c:pt idx="1228">
                  <c:v>14821</c:v>
                </c:pt>
                <c:pt idx="1229">
                  <c:v>1299</c:v>
                </c:pt>
                <c:pt idx="1230">
                  <c:v>1696</c:v>
                </c:pt>
                <c:pt idx="1231">
                  <c:v>32898</c:v>
                </c:pt>
                <c:pt idx="1232">
                  <c:v>10512</c:v>
                </c:pt>
                <c:pt idx="1233">
                  <c:v>1008</c:v>
                </c:pt>
                <c:pt idx="1234">
                  <c:v>478</c:v>
                </c:pt>
                <c:pt idx="1235">
                  <c:v>554</c:v>
                </c:pt>
                <c:pt idx="1236">
                  <c:v>3675</c:v>
                </c:pt>
                <c:pt idx="1237">
                  <c:v>450</c:v>
                </c:pt>
                <c:pt idx="1238">
                  <c:v>973</c:v>
                </c:pt>
                <c:pt idx="1239">
                  <c:v>348</c:v>
                </c:pt>
                <c:pt idx="1240">
                  <c:v>460</c:v>
                </c:pt>
                <c:pt idx="1241">
                  <c:v>697</c:v>
                </c:pt>
                <c:pt idx="1242">
                  <c:v>1119</c:v>
                </c:pt>
                <c:pt idx="1243">
                  <c:v>154</c:v>
                </c:pt>
                <c:pt idx="1244">
                  <c:v>600</c:v>
                </c:pt>
                <c:pt idx="1245">
                  <c:v>1068</c:v>
                </c:pt>
                <c:pt idx="1246">
                  <c:v>1414</c:v>
                </c:pt>
                <c:pt idx="1247">
                  <c:v>3663</c:v>
                </c:pt>
                <c:pt idx="1248">
                  <c:v>848</c:v>
                </c:pt>
                <c:pt idx="1249">
                  <c:v>14771</c:v>
                </c:pt>
                <c:pt idx="1250">
                  <c:v>1274</c:v>
                </c:pt>
                <c:pt idx="1251">
                  <c:v>7434</c:v>
                </c:pt>
                <c:pt idx="1252">
                  <c:v>1859</c:v>
                </c:pt>
                <c:pt idx="1253">
                  <c:v>2211</c:v>
                </c:pt>
                <c:pt idx="1254">
                  <c:v>862</c:v>
                </c:pt>
                <c:pt idx="1255">
                  <c:v>833</c:v>
                </c:pt>
                <c:pt idx="1256">
                  <c:v>349</c:v>
                </c:pt>
                <c:pt idx="1257">
                  <c:v>2184</c:v>
                </c:pt>
                <c:pt idx="1258">
                  <c:v>5143</c:v>
                </c:pt>
                <c:pt idx="1259">
                  <c:v>3848</c:v>
                </c:pt>
                <c:pt idx="1260">
                  <c:v>479</c:v>
                </c:pt>
                <c:pt idx="1261">
                  <c:v>1985</c:v>
                </c:pt>
                <c:pt idx="1262">
                  <c:v>1592</c:v>
                </c:pt>
                <c:pt idx="1263">
                  <c:v>2931</c:v>
                </c:pt>
                <c:pt idx="1264">
                  <c:v>318</c:v>
                </c:pt>
                <c:pt idx="1265">
                  <c:v>1010</c:v>
                </c:pt>
                <c:pt idx="1266">
                  <c:v>1313</c:v>
                </c:pt>
                <c:pt idx="1267">
                  <c:v>2156</c:v>
                </c:pt>
                <c:pt idx="1268">
                  <c:v>4632</c:v>
                </c:pt>
                <c:pt idx="1269">
                  <c:v>2471</c:v>
                </c:pt>
                <c:pt idx="1270">
                  <c:v>1711</c:v>
                </c:pt>
                <c:pt idx="1271">
                  <c:v>738</c:v>
                </c:pt>
                <c:pt idx="1272">
                  <c:v>672</c:v>
                </c:pt>
                <c:pt idx="1273">
                  <c:v>401</c:v>
                </c:pt>
                <c:pt idx="1274">
                  <c:v>738</c:v>
                </c:pt>
                <c:pt idx="1275">
                  <c:v>1136</c:v>
                </c:pt>
                <c:pt idx="1276">
                  <c:v>14707</c:v>
                </c:pt>
                <c:pt idx="1277">
                  <c:v>1557</c:v>
                </c:pt>
                <c:pt idx="1278">
                  <c:v>2706</c:v>
                </c:pt>
                <c:pt idx="1279">
                  <c:v>876</c:v>
                </c:pt>
                <c:pt idx="1280">
                  <c:v>714</c:v>
                </c:pt>
                <c:pt idx="1281">
                  <c:v>4219</c:v>
                </c:pt>
                <c:pt idx="1282">
                  <c:v>305</c:v>
                </c:pt>
                <c:pt idx="1283">
                  <c:v>1513</c:v>
                </c:pt>
                <c:pt idx="1284">
                  <c:v>850</c:v>
                </c:pt>
                <c:pt idx="1285">
                  <c:v>739</c:v>
                </c:pt>
                <c:pt idx="1286">
                  <c:v>10889</c:v>
                </c:pt>
                <c:pt idx="1287">
                  <c:v>2260</c:v>
                </c:pt>
                <c:pt idx="1288">
                  <c:v>290</c:v>
                </c:pt>
                <c:pt idx="1289">
                  <c:v>9155</c:v>
                </c:pt>
                <c:pt idx="1290">
                  <c:v>297</c:v>
                </c:pt>
                <c:pt idx="1291">
                  <c:v>1372</c:v>
                </c:pt>
                <c:pt idx="1292">
                  <c:v>648</c:v>
                </c:pt>
                <c:pt idx="1293">
                  <c:v>3523</c:v>
                </c:pt>
                <c:pt idx="1294">
                  <c:v>1195</c:v>
                </c:pt>
                <c:pt idx="1295">
                  <c:v>1131</c:v>
                </c:pt>
                <c:pt idx="1296">
                  <c:v>569</c:v>
                </c:pt>
                <c:pt idx="1297">
                  <c:v>1439</c:v>
                </c:pt>
                <c:pt idx="1298">
                  <c:v>1142</c:v>
                </c:pt>
                <c:pt idx="1299">
                  <c:v>990</c:v>
                </c:pt>
                <c:pt idx="1300">
                  <c:v>2436</c:v>
                </c:pt>
                <c:pt idx="1301">
                  <c:v>374</c:v>
                </c:pt>
                <c:pt idx="1302">
                  <c:v>345</c:v>
                </c:pt>
                <c:pt idx="1303">
                  <c:v>539</c:v>
                </c:pt>
                <c:pt idx="1304">
                  <c:v>193</c:v>
                </c:pt>
                <c:pt idx="1305">
                  <c:v>341</c:v>
                </c:pt>
                <c:pt idx="1306">
                  <c:v>484</c:v>
                </c:pt>
                <c:pt idx="1307">
                  <c:v>1109</c:v>
                </c:pt>
                <c:pt idx="1308">
                  <c:v>613</c:v>
                </c:pt>
                <c:pt idx="1309">
                  <c:v>683</c:v>
                </c:pt>
                <c:pt idx="1310">
                  <c:v>6348</c:v>
                </c:pt>
                <c:pt idx="1311">
                  <c:v>9184</c:v>
                </c:pt>
                <c:pt idx="1312">
                  <c:v>1726</c:v>
                </c:pt>
                <c:pt idx="1313">
                  <c:v>2082</c:v>
                </c:pt>
                <c:pt idx="1314">
                  <c:v>1390</c:v>
                </c:pt>
                <c:pt idx="1315">
                  <c:v>250</c:v>
                </c:pt>
                <c:pt idx="1316">
                  <c:v>2678</c:v>
                </c:pt>
                <c:pt idx="1317">
                  <c:v>181</c:v>
                </c:pt>
                <c:pt idx="1318">
                  <c:v>2398</c:v>
                </c:pt>
                <c:pt idx="1319">
                  <c:v>323</c:v>
                </c:pt>
                <c:pt idx="1320">
                  <c:v>1784</c:v>
                </c:pt>
                <c:pt idx="1321">
                  <c:v>418</c:v>
                </c:pt>
                <c:pt idx="1322">
                  <c:v>1893</c:v>
                </c:pt>
                <c:pt idx="1323">
                  <c:v>1114</c:v>
                </c:pt>
                <c:pt idx="1324">
                  <c:v>78</c:v>
                </c:pt>
                <c:pt idx="1325">
                  <c:v>385</c:v>
                </c:pt>
                <c:pt idx="1326">
                  <c:v>7456</c:v>
                </c:pt>
                <c:pt idx="1327">
                  <c:v>7318</c:v>
                </c:pt>
                <c:pt idx="1328">
                  <c:v>655</c:v>
                </c:pt>
                <c:pt idx="1329">
                  <c:v>522</c:v>
                </c:pt>
                <c:pt idx="1330">
                  <c:v>1857</c:v>
                </c:pt>
                <c:pt idx="1331">
                  <c:v>4685</c:v>
                </c:pt>
                <c:pt idx="1332">
                  <c:v>504</c:v>
                </c:pt>
                <c:pt idx="1333">
                  <c:v>441</c:v>
                </c:pt>
                <c:pt idx="1334">
                  <c:v>1754</c:v>
                </c:pt>
                <c:pt idx="1335">
                  <c:v>643</c:v>
                </c:pt>
                <c:pt idx="1336">
                  <c:v>689</c:v>
                </c:pt>
                <c:pt idx="1337">
                  <c:v>858</c:v>
                </c:pt>
                <c:pt idx="1338">
                  <c:v>7409</c:v>
                </c:pt>
                <c:pt idx="1339">
                  <c:v>6160</c:v>
                </c:pt>
                <c:pt idx="1340">
                  <c:v>1006</c:v>
                </c:pt>
                <c:pt idx="1341">
                  <c:v>5978</c:v>
                </c:pt>
                <c:pt idx="1342">
                  <c:v>907</c:v>
                </c:pt>
                <c:pt idx="1343">
                  <c:v>95</c:v>
                </c:pt>
                <c:pt idx="1344">
                  <c:v>439</c:v>
                </c:pt>
                <c:pt idx="1345">
                  <c:v>816</c:v>
                </c:pt>
                <c:pt idx="1346">
                  <c:v>3166</c:v>
                </c:pt>
                <c:pt idx="1347">
                  <c:v>414</c:v>
                </c:pt>
                <c:pt idx="1348">
                  <c:v>397</c:v>
                </c:pt>
                <c:pt idx="1349">
                  <c:v>768</c:v>
                </c:pt>
                <c:pt idx="1350">
                  <c:v>4126</c:v>
                </c:pt>
                <c:pt idx="1351">
                  <c:v>1936</c:v>
                </c:pt>
                <c:pt idx="1352">
                  <c:v>7426</c:v>
                </c:pt>
                <c:pt idx="1353">
                  <c:v>22628</c:v>
                </c:pt>
                <c:pt idx="1354">
                  <c:v>915</c:v>
                </c:pt>
                <c:pt idx="1355">
                  <c:v>234</c:v>
                </c:pt>
                <c:pt idx="1356">
                  <c:v>311</c:v>
                </c:pt>
                <c:pt idx="1357">
                  <c:v>2638</c:v>
                </c:pt>
                <c:pt idx="1358">
                  <c:v>866</c:v>
                </c:pt>
                <c:pt idx="1359">
                  <c:v>11704</c:v>
                </c:pt>
                <c:pt idx="1360">
                  <c:v>3785</c:v>
                </c:pt>
                <c:pt idx="1361">
                  <c:v>405</c:v>
                </c:pt>
                <c:pt idx="1362">
                  <c:v>200</c:v>
                </c:pt>
                <c:pt idx="1363">
                  <c:v>4768</c:v>
                </c:pt>
                <c:pt idx="1364">
                  <c:v>496</c:v>
                </c:pt>
                <c:pt idx="1365">
                  <c:v>1795</c:v>
                </c:pt>
                <c:pt idx="1366">
                  <c:v>6861</c:v>
                </c:pt>
                <c:pt idx="1367">
                  <c:v>521</c:v>
                </c:pt>
                <c:pt idx="1368">
                  <c:v>1855</c:v>
                </c:pt>
                <c:pt idx="1369">
                  <c:v>3573</c:v>
                </c:pt>
                <c:pt idx="1370">
                  <c:v>1155</c:v>
                </c:pt>
                <c:pt idx="1371">
                  <c:v>458</c:v>
                </c:pt>
                <c:pt idx="1372">
                  <c:v>30164</c:v>
                </c:pt>
                <c:pt idx="1373">
                  <c:v>583</c:v>
                </c:pt>
                <c:pt idx="1374">
                  <c:v>95</c:v>
                </c:pt>
                <c:pt idx="1375">
                  <c:v>1880</c:v>
                </c:pt>
                <c:pt idx="1376">
                  <c:v>2560</c:v>
                </c:pt>
                <c:pt idx="1377">
                  <c:v>3261</c:v>
                </c:pt>
                <c:pt idx="1378">
                  <c:v>620</c:v>
                </c:pt>
                <c:pt idx="1379">
                  <c:v>1812</c:v>
                </c:pt>
                <c:pt idx="1380">
                  <c:v>289</c:v>
                </c:pt>
                <c:pt idx="1381">
                  <c:v>134</c:v>
                </c:pt>
                <c:pt idx="1382">
                  <c:v>3982</c:v>
                </c:pt>
                <c:pt idx="1383">
                  <c:v>27378</c:v>
                </c:pt>
                <c:pt idx="1384">
                  <c:v>4457</c:v>
                </c:pt>
                <c:pt idx="1385">
                  <c:v>22714</c:v>
                </c:pt>
                <c:pt idx="1386">
                  <c:v>262</c:v>
                </c:pt>
                <c:pt idx="1387">
                  <c:v>1969</c:v>
                </c:pt>
                <c:pt idx="1388">
                  <c:v>12723</c:v>
                </c:pt>
                <c:pt idx="1389">
                  <c:v>3980</c:v>
                </c:pt>
                <c:pt idx="1390">
                  <c:v>287</c:v>
                </c:pt>
                <c:pt idx="1391">
                  <c:v>48487</c:v>
                </c:pt>
                <c:pt idx="1392">
                  <c:v>477</c:v>
                </c:pt>
                <c:pt idx="1393">
                  <c:v>2124</c:v>
                </c:pt>
                <c:pt idx="1394">
                  <c:v>2763</c:v>
                </c:pt>
                <c:pt idx="1395">
                  <c:v>4692</c:v>
                </c:pt>
                <c:pt idx="1396">
                  <c:v>3808</c:v>
                </c:pt>
                <c:pt idx="1397">
                  <c:v>3394</c:v>
                </c:pt>
                <c:pt idx="1398">
                  <c:v>299</c:v>
                </c:pt>
                <c:pt idx="1399">
                  <c:v>1189</c:v>
                </c:pt>
                <c:pt idx="1400">
                  <c:v>692</c:v>
                </c:pt>
                <c:pt idx="1401">
                  <c:v>2782</c:v>
                </c:pt>
                <c:pt idx="1402">
                  <c:v>2045</c:v>
                </c:pt>
                <c:pt idx="1403">
                  <c:v>1502</c:v>
                </c:pt>
                <c:pt idx="1404">
                  <c:v>2672</c:v>
                </c:pt>
                <c:pt idx="1405">
                  <c:v>21351</c:v>
                </c:pt>
                <c:pt idx="1406">
                  <c:v>2965</c:v>
                </c:pt>
                <c:pt idx="1407">
                  <c:v>4350</c:v>
                </c:pt>
                <c:pt idx="1408">
                  <c:v>3322</c:v>
                </c:pt>
                <c:pt idx="1409">
                  <c:v>1907</c:v>
                </c:pt>
                <c:pt idx="1410">
                  <c:v>2783</c:v>
                </c:pt>
                <c:pt idx="1411">
                  <c:v>13315</c:v>
                </c:pt>
                <c:pt idx="1412">
                  <c:v>511</c:v>
                </c:pt>
                <c:pt idx="1413">
                  <c:v>2344</c:v>
                </c:pt>
                <c:pt idx="1414">
                  <c:v>1990</c:v>
                </c:pt>
                <c:pt idx="1415">
                  <c:v>5203</c:v>
                </c:pt>
                <c:pt idx="1416">
                  <c:v>4332</c:v>
                </c:pt>
                <c:pt idx="1417">
                  <c:v>2406</c:v>
                </c:pt>
                <c:pt idx="1418">
                  <c:v>8866</c:v>
                </c:pt>
                <c:pt idx="1419">
                  <c:v>5633</c:v>
                </c:pt>
                <c:pt idx="1420">
                  <c:v>3235</c:v>
                </c:pt>
                <c:pt idx="1421">
                  <c:v>1765</c:v>
                </c:pt>
                <c:pt idx="1422">
                  <c:v>3032</c:v>
                </c:pt>
                <c:pt idx="1423">
                  <c:v>4119</c:v>
                </c:pt>
                <c:pt idx="1424">
                  <c:v>1971</c:v>
                </c:pt>
                <c:pt idx="1425">
                  <c:v>12027</c:v>
                </c:pt>
                <c:pt idx="1426">
                  <c:v>605</c:v>
                </c:pt>
                <c:pt idx="1427">
                  <c:v>2520</c:v>
                </c:pt>
                <c:pt idx="1428">
                  <c:v>2417</c:v>
                </c:pt>
                <c:pt idx="1429">
                  <c:v>701</c:v>
                </c:pt>
                <c:pt idx="1430">
                  <c:v>43189</c:v>
                </c:pt>
                <c:pt idx="1431">
                  <c:v>5844</c:v>
                </c:pt>
                <c:pt idx="1432">
                  <c:v>6534</c:v>
                </c:pt>
                <c:pt idx="1433">
                  <c:v>320</c:v>
                </c:pt>
                <c:pt idx="1434">
                  <c:v>653</c:v>
                </c:pt>
                <c:pt idx="1435">
                  <c:v>2466</c:v>
                </c:pt>
                <c:pt idx="1436">
                  <c:v>3666</c:v>
                </c:pt>
                <c:pt idx="1437">
                  <c:v>1663</c:v>
                </c:pt>
                <c:pt idx="1438">
                  <c:v>1674</c:v>
                </c:pt>
                <c:pt idx="1439">
                  <c:v>15264</c:v>
                </c:pt>
                <c:pt idx="1440">
                  <c:v>731</c:v>
                </c:pt>
                <c:pt idx="1441">
                  <c:v>3968</c:v>
                </c:pt>
                <c:pt idx="1442">
                  <c:v>7496</c:v>
                </c:pt>
                <c:pt idx="1443">
                  <c:v>2159</c:v>
                </c:pt>
                <c:pt idx="1444">
                  <c:v>6850</c:v>
                </c:pt>
                <c:pt idx="1445">
                  <c:v>332</c:v>
                </c:pt>
                <c:pt idx="1446">
                  <c:v>2137</c:v>
                </c:pt>
                <c:pt idx="1447">
                  <c:v>100321</c:v>
                </c:pt>
                <c:pt idx="1448">
                  <c:v>436</c:v>
                </c:pt>
                <c:pt idx="1449">
                  <c:v>8658</c:v>
                </c:pt>
                <c:pt idx="1450">
                  <c:v>3590</c:v>
                </c:pt>
                <c:pt idx="1451">
                  <c:v>14602</c:v>
                </c:pt>
                <c:pt idx="1452">
                  <c:v>2284</c:v>
                </c:pt>
                <c:pt idx="1453">
                  <c:v>4360</c:v>
                </c:pt>
                <c:pt idx="1454">
                  <c:v>2426</c:v>
                </c:pt>
                <c:pt idx="1455">
                  <c:v>9387</c:v>
                </c:pt>
                <c:pt idx="1456">
                  <c:v>2571</c:v>
                </c:pt>
                <c:pt idx="1457">
                  <c:v>890</c:v>
                </c:pt>
                <c:pt idx="1458">
                  <c:v>2988</c:v>
                </c:pt>
                <c:pt idx="1459">
                  <c:v>3701</c:v>
                </c:pt>
                <c:pt idx="1460">
                  <c:v>1198</c:v>
                </c:pt>
                <c:pt idx="1461">
                  <c:v>3547</c:v>
                </c:pt>
                <c:pt idx="1462">
                  <c:v>970</c:v>
                </c:pt>
                <c:pt idx="1463">
                  <c:v>11998</c:v>
                </c:pt>
                <c:pt idx="1464">
                  <c:v>2075</c:v>
                </c:pt>
                <c:pt idx="1465">
                  <c:v>3309</c:v>
                </c:pt>
                <c:pt idx="1466">
                  <c:v>4807</c:v>
                </c:pt>
                <c:pt idx="1467">
                  <c:v>1911</c:v>
                </c:pt>
                <c:pt idx="1468">
                  <c:v>2777</c:v>
                </c:pt>
                <c:pt idx="1469">
                  <c:v>2031</c:v>
                </c:pt>
                <c:pt idx="1470">
                  <c:v>7223</c:v>
                </c:pt>
                <c:pt idx="1471">
                  <c:v>2955</c:v>
                </c:pt>
                <c:pt idx="1472">
                  <c:v>1558</c:v>
                </c:pt>
                <c:pt idx="1473">
                  <c:v>4984</c:v>
                </c:pt>
                <c:pt idx="1474">
                  <c:v>2822</c:v>
                </c:pt>
                <c:pt idx="1475">
                  <c:v>1558</c:v>
                </c:pt>
                <c:pt idx="1476">
                  <c:v>1201</c:v>
                </c:pt>
                <c:pt idx="1477">
                  <c:v>2007</c:v>
                </c:pt>
                <c:pt idx="1478">
                  <c:v>4734</c:v>
                </c:pt>
                <c:pt idx="1479">
                  <c:v>1528</c:v>
                </c:pt>
                <c:pt idx="1480">
                  <c:v>4282</c:v>
                </c:pt>
                <c:pt idx="1481">
                  <c:v>12941</c:v>
                </c:pt>
                <c:pt idx="1482">
                  <c:v>5176</c:v>
                </c:pt>
                <c:pt idx="1483">
                  <c:v>3308</c:v>
                </c:pt>
                <c:pt idx="1484">
                  <c:v>2417</c:v>
                </c:pt>
                <c:pt idx="1485">
                  <c:v>4044</c:v>
                </c:pt>
                <c:pt idx="1486">
                  <c:v>8492</c:v>
                </c:pt>
                <c:pt idx="1487">
                  <c:v>616</c:v>
                </c:pt>
                <c:pt idx="1488">
                  <c:v>2812</c:v>
                </c:pt>
                <c:pt idx="1489">
                  <c:v>3507</c:v>
                </c:pt>
                <c:pt idx="1490">
                  <c:v>2297</c:v>
                </c:pt>
                <c:pt idx="1491">
                  <c:v>1023</c:v>
                </c:pt>
                <c:pt idx="1492">
                  <c:v>9925</c:v>
                </c:pt>
                <c:pt idx="1493">
                  <c:v>7304</c:v>
                </c:pt>
                <c:pt idx="1494">
                  <c:v>2783</c:v>
                </c:pt>
                <c:pt idx="1495">
                  <c:v>2044</c:v>
                </c:pt>
                <c:pt idx="1496">
                  <c:v>1219</c:v>
                </c:pt>
                <c:pt idx="1497">
                  <c:v>1774</c:v>
                </c:pt>
                <c:pt idx="1498">
                  <c:v>3314</c:v>
                </c:pt>
                <c:pt idx="1499">
                  <c:v>2258</c:v>
                </c:pt>
                <c:pt idx="1500">
                  <c:v>4373</c:v>
                </c:pt>
                <c:pt idx="1501">
                  <c:v>882</c:v>
                </c:pt>
                <c:pt idx="1502">
                  <c:v>960</c:v>
                </c:pt>
                <c:pt idx="1503">
                  <c:v>4253</c:v>
                </c:pt>
                <c:pt idx="1504">
                  <c:v>9739</c:v>
                </c:pt>
                <c:pt idx="1505">
                  <c:v>2215</c:v>
                </c:pt>
                <c:pt idx="1506">
                  <c:v>23066</c:v>
                </c:pt>
                <c:pt idx="1507">
                  <c:v>5987</c:v>
                </c:pt>
                <c:pt idx="1508">
                  <c:v>5866</c:v>
                </c:pt>
                <c:pt idx="1509">
                  <c:v>1904</c:v>
                </c:pt>
                <c:pt idx="1510">
                  <c:v>22622</c:v>
                </c:pt>
                <c:pt idx="1511">
                  <c:v>37466</c:v>
                </c:pt>
                <c:pt idx="1512">
                  <c:v>33647</c:v>
                </c:pt>
                <c:pt idx="1513">
                  <c:v>3783</c:v>
                </c:pt>
                <c:pt idx="1514">
                  <c:v>4946</c:v>
                </c:pt>
                <c:pt idx="1515">
                  <c:v>51446</c:v>
                </c:pt>
                <c:pt idx="1516">
                  <c:v>1795</c:v>
                </c:pt>
                <c:pt idx="1517">
                  <c:v>5711</c:v>
                </c:pt>
                <c:pt idx="1518">
                  <c:v>2968</c:v>
                </c:pt>
                <c:pt idx="1519">
                  <c:v>2937</c:v>
                </c:pt>
                <c:pt idx="1520">
                  <c:v>11989</c:v>
                </c:pt>
                <c:pt idx="1521">
                  <c:v>4931</c:v>
                </c:pt>
                <c:pt idx="1522">
                  <c:v>51223</c:v>
                </c:pt>
                <c:pt idx="1523">
                  <c:v>33986</c:v>
                </c:pt>
                <c:pt idx="1524">
                  <c:v>14772</c:v>
                </c:pt>
                <c:pt idx="1525">
                  <c:v>5944</c:v>
                </c:pt>
                <c:pt idx="1526">
                  <c:v>25781</c:v>
                </c:pt>
                <c:pt idx="1527">
                  <c:v>1183</c:v>
                </c:pt>
                <c:pt idx="1528">
                  <c:v>8490</c:v>
                </c:pt>
                <c:pt idx="1529">
                  <c:v>3566</c:v>
                </c:pt>
                <c:pt idx="1530">
                  <c:v>5836</c:v>
                </c:pt>
                <c:pt idx="1531">
                  <c:v>49726</c:v>
                </c:pt>
                <c:pt idx="1532">
                  <c:v>19058</c:v>
                </c:pt>
                <c:pt idx="1533">
                  <c:v>4957</c:v>
                </c:pt>
                <c:pt idx="1534">
                  <c:v>2841</c:v>
                </c:pt>
                <c:pt idx="1535">
                  <c:v>22855</c:v>
                </c:pt>
                <c:pt idx="1536">
                  <c:v>1434</c:v>
                </c:pt>
                <c:pt idx="1537">
                  <c:v>3587</c:v>
                </c:pt>
                <c:pt idx="1538">
                  <c:v>7941</c:v>
                </c:pt>
                <c:pt idx="1539">
                  <c:v>9440</c:v>
                </c:pt>
                <c:pt idx="1540">
                  <c:v>1214</c:v>
                </c:pt>
                <c:pt idx="1541">
                  <c:v>3760</c:v>
                </c:pt>
                <c:pt idx="1542">
                  <c:v>5918</c:v>
                </c:pt>
                <c:pt idx="1543">
                  <c:v>13214</c:v>
                </c:pt>
                <c:pt idx="1544">
                  <c:v>8782</c:v>
                </c:pt>
                <c:pt idx="1545">
                  <c:v>38229</c:v>
                </c:pt>
                <c:pt idx="1546">
                  <c:v>19771</c:v>
                </c:pt>
                <c:pt idx="1547">
                  <c:v>2978</c:v>
                </c:pt>
                <c:pt idx="1548">
                  <c:v>9568</c:v>
                </c:pt>
                <c:pt idx="1549">
                  <c:v>3443</c:v>
                </c:pt>
                <c:pt idx="1550">
                  <c:v>1952</c:v>
                </c:pt>
                <c:pt idx="1551">
                  <c:v>2217</c:v>
                </c:pt>
                <c:pt idx="1552">
                  <c:v>712</c:v>
                </c:pt>
                <c:pt idx="1553">
                  <c:v>3532</c:v>
                </c:pt>
                <c:pt idx="1554">
                  <c:v>2664</c:v>
                </c:pt>
                <c:pt idx="1555">
                  <c:v>2464</c:v>
                </c:pt>
                <c:pt idx="1556">
                  <c:v>1654</c:v>
                </c:pt>
                <c:pt idx="1557">
                  <c:v>59</c:v>
                </c:pt>
                <c:pt idx="1558">
                  <c:v>2552</c:v>
                </c:pt>
                <c:pt idx="1559">
                  <c:v>328</c:v>
                </c:pt>
                <c:pt idx="1560">
                  <c:v>1375</c:v>
                </c:pt>
                <c:pt idx="1561">
                  <c:v>2091</c:v>
                </c:pt>
                <c:pt idx="1562">
                  <c:v>2800</c:v>
                </c:pt>
                <c:pt idx="1563">
                  <c:v>5673</c:v>
                </c:pt>
                <c:pt idx="1564">
                  <c:v>1296</c:v>
                </c:pt>
                <c:pt idx="1565">
                  <c:v>442</c:v>
                </c:pt>
                <c:pt idx="1566">
                  <c:v>7182</c:v>
                </c:pt>
                <c:pt idx="1567">
                  <c:v>3231</c:v>
                </c:pt>
                <c:pt idx="1568">
                  <c:v>2002</c:v>
                </c:pt>
                <c:pt idx="1569">
                  <c:v>181</c:v>
                </c:pt>
                <c:pt idx="1570">
                  <c:v>3428</c:v>
                </c:pt>
                <c:pt idx="1571">
                  <c:v>513</c:v>
                </c:pt>
                <c:pt idx="1572">
                  <c:v>628</c:v>
                </c:pt>
                <c:pt idx="1573">
                  <c:v>869</c:v>
                </c:pt>
                <c:pt idx="1574">
                  <c:v>1394</c:v>
                </c:pt>
                <c:pt idx="1575">
                  <c:v>166</c:v>
                </c:pt>
                <c:pt idx="1576">
                  <c:v>445</c:v>
                </c:pt>
                <c:pt idx="1577">
                  <c:v>260</c:v>
                </c:pt>
                <c:pt idx="1578">
                  <c:v>1889</c:v>
                </c:pt>
                <c:pt idx="1579">
                  <c:v>288</c:v>
                </c:pt>
                <c:pt idx="1580">
                  <c:v>537</c:v>
                </c:pt>
                <c:pt idx="1581">
                  <c:v>3548</c:v>
                </c:pt>
                <c:pt idx="1582">
                  <c:v>174</c:v>
                </c:pt>
                <c:pt idx="1583">
                  <c:v>32</c:v>
                </c:pt>
                <c:pt idx="1584">
                  <c:v>86</c:v>
                </c:pt>
                <c:pt idx="1585">
                  <c:v>3373</c:v>
                </c:pt>
                <c:pt idx="1586">
                  <c:v>418</c:v>
                </c:pt>
                <c:pt idx="1587">
                  <c:v>144</c:v>
                </c:pt>
                <c:pt idx="1588">
                  <c:v>1152</c:v>
                </c:pt>
                <c:pt idx="1589">
                  <c:v>516</c:v>
                </c:pt>
                <c:pt idx="1590">
                  <c:v>1698</c:v>
                </c:pt>
                <c:pt idx="1591">
                  <c:v>981</c:v>
                </c:pt>
                <c:pt idx="1592">
                  <c:v>1694</c:v>
                </c:pt>
                <c:pt idx="1593">
                  <c:v>2129</c:v>
                </c:pt>
                <c:pt idx="1594">
                  <c:v>2287</c:v>
                </c:pt>
                <c:pt idx="1595">
                  <c:v>1059</c:v>
                </c:pt>
                <c:pt idx="1596">
                  <c:v>924</c:v>
                </c:pt>
                <c:pt idx="1597">
                  <c:v>617</c:v>
                </c:pt>
                <c:pt idx="1598">
                  <c:v>2684</c:v>
                </c:pt>
                <c:pt idx="1599">
                  <c:v>2987</c:v>
                </c:pt>
                <c:pt idx="1600">
                  <c:v>3036</c:v>
                </c:pt>
                <c:pt idx="1601">
                  <c:v>698</c:v>
                </c:pt>
                <c:pt idx="1602">
                  <c:v>497</c:v>
                </c:pt>
                <c:pt idx="1603">
                  <c:v>770</c:v>
                </c:pt>
                <c:pt idx="1604">
                  <c:v>625</c:v>
                </c:pt>
                <c:pt idx="1605">
                  <c:v>2517</c:v>
                </c:pt>
                <c:pt idx="1606">
                  <c:v>2450</c:v>
                </c:pt>
                <c:pt idx="1607">
                  <c:v>1999</c:v>
                </c:pt>
                <c:pt idx="1608">
                  <c:v>1522</c:v>
                </c:pt>
                <c:pt idx="1609">
                  <c:v>1413</c:v>
                </c:pt>
                <c:pt idx="1610">
                  <c:v>1895</c:v>
                </c:pt>
                <c:pt idx="1611">
                  <c:v>1630</c:v>
                </c:pt>
                <c:pt idx="1612">
                  <c:v>2013</c:v>
                </c:pt>
                <c:pt idx="1613">
                  <c:v>469</c:v>
                </c:pt>
                <c:pt idx="1614">
                  <c:v>3163</c:v>
                </c:pt>
                <c:pt idx="1615">
                  <c:v>1097</c:v>
                </c:pt>
                <c:pt idx="1616">
                  <c:v>1425</c:v>
                </c:pt>
                <c:pt idx="1617">
                  <c:v>1557</c:v>
                </c:pt>
                <c:pt idx="1618">
                  <c:v>780</c:v>
                </c:pt>
                <c:pt idx="1619">
                  <c:v>8437</c:v>
                </c:pt>
                <c:pt idx="1620">
                  <c:v>84984</c:v>
                </c:pt>
                <c:pt idx="1621">
                  <c:v>79187</c:v>
                </c:pt>
                <c:pt idx="1622">
                  <c:v>114973</c:v>
                </c:pt>
                <c:pt idx="1623">
                  <c:v>25328</c:v>
                </c:pt>
                <c:pt idx="1624">
                  <c:v>27521</c:v>
                </c:pt>
                <c:pt idx="1625">
                  <c:v>4710</c:v>
                </c:pt>
                <c:pt idx="1626">
                  <c:v>43828</c:v>
                </c:pt>
                <c:pt idx="1627">
                  <c:v>3834</c:v>
                </c:pt>
                <c:pt idx="1628">
                  <c:v>58868</c:v>
                </c:pt>
                <c:pt idx="1629">
                  <c:v>1918</c:v>
                </c:pt>
                <c:pt idx="1630">
                  <c:v>165267</c:v>
                </c:pt>
                <c:pt idx="1631">
                  <c:v>135937</c:v>
                </c:pt>
                <c:pt idx="1632">
                  <c:v>2905</c:v>
                </c:pt>
                <c:pt idx="1633">
                  <c:v>18083</c:v>
                </c:pt>
                <c:pt idx="1634">
                  <c:v>22993</c:v>
                </c:pt>
                <c:pt idx="1635">
                  <c:v>15203</c:v>
                </c:pt>
                <c:pt idx="1636">
                  <c:v>2148</c:v>
                </c:pt>
                <c:pt idx="1637">
                  <c:v>1380</c:v>
                </c:pt>
                <c:pt idx="1638">
                  <c:v>128</c:v>
                </c:pt>
                <c:pt idx="1639">
                  <c:v>2079</c:v>
                </c:pt>
                <c:pt idx="1640">
                  <c:v>2115</c:v>
                </c:pt>
                <c:pt idx="1641">
                  <c:v>2143</c:v>
                </c:pt>
                <c:pt idx="1642">
                  <c:v>1475</c:v>
                </c:pt>
                <c:pt idx="1643">
                  <c:v>2012</c:v>
                </c:pt>
                <c:pt idx="1644">
                  <c:v>2354</c:v>
                </c:pt>
                <c:pt idx="1645">
                  <c:v>1520</c:v>
                </c:pt>
                <c:pt idx="1646">
                  <c:v>5982</c:v>
                </c:pt>
                <c:pt idx="1647">
                  <c:v>2636</c:v>
                </c:pt>
                <c:pt idx="1648">
                  <c:v>725</c:v>
                </c:pt>
                <c:pt idx="1649">
                  <c:v>5873</c:v>
                </c:pt>
                <c:pt idx="1650">
                  <c:v>2240</c:v>
                </c:pt>
                <c:pt idx="1651">
                  <c:v>2138</c:v>
                </c:pt>
                <c:pt idx="1652">
                  <c:v>1185</c:v>
                </c:pt>
                <c:pt idx="1653">
                  <c:v>4700</c:v>
                </c:pt>
                <c:pt idx="1654">
                  <c:v>1645</c:v>
                </c:pt>
                <c:pt idx="1655">
                  <c:v>64828</c:v>
                </c:pt>
                <c:pt idx="1656">
                  <c:v>1907</c:v>
                </c:pt>
                <c:pt idx="1657">
                  <c:v>5795</c:v>
                </c:pt>
                <c:pt idx="1658">
                  <c:v>5378</c:v>
                </c:pt>
                <c:pt idx="1659">
                  <c:v>16626</c:v>
                </c:pt>
                <c:pt idx="1660">
                  <c:v>3509</c:v>
                </c:pt>
                <c:pt idx="1661">
                  <c:v>8859</c:v>
                </c:pt>
                <c:pt idx="1662">
                  <c:v>1577</c:v>
                </c:pt>
                <c:pt idx="1663">
                  <c:v>5021</c:v>
                </c:pt>
                <c:pt idx="1664">
                  <c:v>6471</c:v>
                </c:pt>
                <c:pt idx="1665">
                  <c:v>8070</c:v>
                </c:pt>
                <c:pt idx="1666">
                  <c:v>3580</c:v>
                </c:pt>
                <c:pt idx="1667">
                  <c:v>386</c:v>
                </c:pt>
                <c:pt idx="1668">
                  <c:v>2912</c:v>
                </c:pt>
                <c:pt idx="1669">
                  <c:v>2850</c:v>
                </c:pt>
                <c:pt idx="1670">
                  <c:v>3677</c:v>
                </c:pt>
                <c:pt idx="1671">
                  <c:v>2972</c:v>
                </c:pt>
                <c:pt idx="1672">
                  <c:v>2216</c:v>
                </c:pt>
                <c:pt idx="1673">
                  <c:v>1762</c:v>
                </c:pt>
                <c:pt idx="1674">
                  <c:v>3579</c:v>
                </c:pt>
                <c:pt idx="1675">
                  <c:v>7723</c:v>
                </c:pt>
                <c:pt idx="1676">
                  <c:v>2042</c:v>
                </c:pt>
                <c:pt idx="1677">
                  <c:v>12056</c:v>
                </c:pt>
                <c:pt idx="1678">
                  <c:v>5693</c:v>
                </c:pt>
                <c:pt idx="1679">
                  <c:v>4212</c:v>
                </c:pt>
                <c:pt idx="1680">
                  <c:v>9489</c:v>
                </c:pt>
                <c:pt idx="1681">
                  <c:v>5776</c:v>
                </c:pt>
                <c:pt idx="1682">
                  <c:v>2832</c:v>
                </c:pt>
                <c:pt idx="1683">
                  <c:v>2346</c:v>
                </c:pt>
                <c:pt idx="1684">
                  <c:v>827</c:v>
                </c:pt>
                <c:pt idx="1685">
                  <c:v>931</c:v>
                </c:pt>
                <c:pt idx="1686">
                  <c:v>2851</c:v>
                </c:pt>
                <c:pt idx="1687">
                  <c:v>1935</c:v>
                </c:pt>
                <c:pt idx="1688">
                  <c:v>2353</c:v>
                </c:pt>
                <c:pt idx="1689">
                  <c:v>1069</c:v>
                </c:pt>
                <c:pt idx="1690">
                  <c:v>1836</c:v>
                </c:pt>
                <c:pt idx="1691">
                  <c:v>3005</c:v>
                </c:pt>
                <c:pt idx="1692">
                  <c:v>2649</c:v>
                </c:pt>
                <c:pt idx="1693">
                  <c:v>8370</c:v>
                </c:pt>
                <c:pt idx="1694">
                  <c:v>2910</c:v>
                </c:pt>
                <c:pt idx="1695">
                  <c:v>6051</c:v>
                </c:pt>
                <c:pt idx="1696">
                  <c:v>1080</c:v>
                </c:pt>
                <c:pt idx="1697">
                  <c:v>854</c:v>
                </c:pt>
                <c:pt idx="1698">
                  <c:v>15653</c:v>
                </c:pt>
                <c:pt idx="1699">
                  <c:v>1488</c:v>
                </c:pt>
                <c:pt idx="1700">
                  <c:v>6078</c:v>
                </c:pt>
                <c:pt idx="1701">
                  <c:v>1114</c:v>
                </c:pt>
                <c:pt idx="1702">
                  <c:v>16251</c:v>
                </c:pt>
                <c:pt idx="1703">
                  <c:v>1635</c:v>
                </c:pt>
                <c:pt idx="1704">
                  <c:v>17690</c:v>
                </c:pt>
                <c:pt idx="1705">
                  <c:v>8085</c:v>
                </c:pt>
                <c:pt idx="1706">
                  <c:v>3651</c:v>
                </c:pt>
                <c:pt idx="1707">
                  <c:v>3168</c:v>
                </c:pt>
                <c:pt idx="1708">
                  <c:v>5720</c:v>
                </c:pt>
                <c:pt idx="1709">
                  <c:v>3960</c:v>
                </c:pt>
                <c:pt idx="1710">
                  <c:v>1563</c:v>
                </c:pt>
                <c:pt idx="1711">
                  <c:v>1265</c:v>
                </c:pt>
                <c:pt idx="1712">
                  <c:v>4203</c:v>
                </c:pt>
                <c:pt idx="1713">
                  <c:v>2178</c:v>
                </c:pt>
                <c:pt idx="1714">
                  <c:v>3977</c:v>
                </c:pt>
                <c:pt idx="1715">
                  <c:v>2252</c:v>
                </c:pt>
                <c:pt idx="1716">
                  <c:v>6851</c:v>
                </c:pt>
                <c:pt idx="1717">
                  <c:v>2989</c:v>
                </c:pt>
                <c:pt idx="1718">
                  <c:v>4407</c:v>
                </c:pt>
                <c:pt idx="1719">
                  <c:v>924</c:v>
                </c:pt>
                <c:pt idx="1720">
                  <c:v>1467</c:v>
                </c:pt>
                <c:pt idx="1721">
                  <c:v>3180</c:v>
                </c:pt>
                <c:pt idx="1722">
                  <c:v>5706</c:v>
                </c:pt>
                <c:pt idx="1723">
                  <c:v>14189</c:v>
                </c:pt>
                <c:pt idx="1724">
                  <c:v>2550</c:v>
                </c:pt>
                <c:pt idx="1725">
                  <c:v>983</c:v>
                </c:pt>
                <c:pt idx="1726">
                  <c:v>4667</c:v>
                </c:pt>
                <c:pt idx="1727">
                  <c:v>4155</c:v>
                </c:pt>
                <c:pt idx="1728">
                  <c:v>3090</c:v>
                </c:pt>
                <c:pt idx="1729">
                  <c:v>2397</c:v>
                </c:pt>
                <c:pt idx="1730">
                  <c:v>1999</c:v>
                </c:pt>
                <c:pt idx="1731">
                  <c:v>3211</c:v>
                </c:pt>
                <c:pt idx="1732">
                  <c:v>534</c:v>
                </c:pt>
                <c:pt idx="1733">
                  <c:v>1572</c:v>
                </c:pt>
                <c:pt idx="1734">
                  <c:v>1304</c:v>
                </c:pt>
                <c:pt idx="1735">
                  <c:v>5994</c:v>
                </c:pt>
                <c:pt idx="1736">
                  <c:v>2396</c:v>
                </c:pt>
                <c:pt idx="1737">
                  <c:v>8151</c:v>
                </c:pt>
                <c:pt idx="1738">
                  <c:v>131</c:v>
                </c:pt>
                <c:pt idx="1739">
                  <c:v>9625</c:v>
                </c:pt>
                <c:pt idx="1740">
                  <c:v>2742</c:v>
                </c:pt>
                <c:pt idx="1741">
                  <c:v>7532</c:v>
                </c:pt>
                <c:pt idx="1742">
                  <c:v>2273</c:v>
                </c:pt>
                <c:pt idx="1743">
                  <c:v>851</c:v>
                </c:pt>
                <c:pt idx="1744">
                  <c:v>4447</c:v>
                </c:pt>
                <c:pt idx="1745">
                  <c:v>2466</c:v>
                </c:pt>
                <c:pt idx="1746">
                  <c:v>2967</c:v>
                </c:pt>
                <c:pt idx="1747">
                  <c:v>4939</c:v>
                </c:pt>
                <c:pt idx="1748">
                  <c:v>1280</c:v>
                </c:pt>
                <c:pt idx="1749">
                  <c:v>1907</c:v>
                </c:pt>
                <c:pt idx="1750">
                  <c:v>664</c:v>
                </c:pt>
                <c:pt idx="1751">
                  <c:v>28036</c:v>
                </c:pt>
                <c:pt idx="1752">
                  <c:v>2103</c:v>
                </c:pt>
                <c:pt idx="1753">
                  <c:v>8036</c:v>
                </c:pt>
                <c:pt idx="1754">
                  <c:v>3348</c:v>
                </c:pt>
                <c:pt idx="1755">
                  <c:v>2354</c:v>
                </c:pt>
                <c:pt idx="1756">
                  <c:v>2428</c:v>
                </c:pt>
                <c:pt idx="1757">
                  <c:v>1718</c:v>
                </c:pt>
                <c:pt idx="1758">
                  <c:v>7010</c:v>
                </c:pt>
                <c:pt idx="1759">
                  <c:v>3485</c:v>
                </c:pt>
                <c:pt idx="1760">
                  <c:v>5738</c:v>
                </c:pt>
                <c:pt idx="1761">
                  <c:v>2133</c:v>
                </c:pt>
                <c:pt idx="1762">
                  <c:v>4540</c:v>
                </c:pt>
                <c:pt idx="1763">
                  <c:v>3942</c:v>
                </c:pt>
                <c:pt idx="1764">
                  <c:v>5261</c:v>
                </c:pt>
                <c:pt idx="1765">
                  <c:v>4928</c:v>
                </c:pt>
                <c:pt idx="1766">
                  <c:v>1418</c:v>
                </c:pt>
                <c:pt idx="1767">
                  <c:v>5763</c:v>
                </c:pt>
                <c:pt idx="1768">
                  <c:v>3759</c:v>
                </c:pt>
                <c:pt idx="1769">
                  <c:v>137</c:v>
                </c:pt>
                <c:pt idx="1770">
                  <c:v>3166</c:v>
                </c:pt>
                <c:pt idx="1771">
                  <c:v>1224</c:v>
                </c:pt>
                <c:pt idx="1772">
                  <c:v>1965</c:v>
                </c:pt>
                <c:pt idx="1773">
                  <c:v>27138</c:v>
                </c:pt>
                <c:pt idx="1774">
                  <c:v>88</c:v>
                </c:pt>
                <c:pt idx="1775">
                  <c:v>105</c:v>
                </c:pt>
                <c:pt idx="1776">
                  <c:v>4774</c:v>
                </c:pt>
                <c:pt idx="1777">
                  <c:v>495</c:v>
                </c:pt>
                <c:pt idx="1778">
                  <c:v>3471</c:v>
                </c:pt>
                <c:pt idx="1779">
                  <c:v>11618</c:v>
                </c:pt>
                <c:pt idx="1780">
                  <c:v>5507</c:v>
                </c:pt>
                <c:pt idx="1781">
                  <c:v>892</c:v>
                </c:pt>
                <c:pt idx="1782">
                  <c:v>19</c:v>
                </c:pt>
                <c:pt idx="1783">
                  <c:v>85432</c:v>
                </c:pt>
                <c:pt idx="1784">
                  <c:v>804</c:v>
                </c:pt>
                <c:pt idx="1785">
                  <c:v>2849</c:v>
                </c:pt>
                <c:pt idx="1786">
                  <c:v>2669</c:v>
                </c:pt>
                <c:pt idx="1787">
                  <c:v>1386</c:v>
                </c:pt>
                <c:pt idx="1788">
                  <c:v>2429</c:v>
                </c:pt>
                <c:pt idx="1789">
                  <c:v>1462</c:v>
                </c:pt>
                <c:pt idx="1790">
                  <c:v>3643</c:v>
                </c:pt>
                <c:pt idx="1791">
                  <c:v>5684</c:v>
                </c:pt>
                <c:pt idx="1792">
                  <c:v>19798</c:v>
                </c:pt>
                <c:pt idx="1793">
                  <c:v>1753</c:v>
                </c:pt>
                <c:pt idx="1794">
                  <c:v>1659</c:v>
                </c:pt>
                <c:pt idx="1795">
                  <c:v>3772</c:v>
                </c:pt>
                <c:pt idx="1796">
                  <c:v>1104</c:v>
                </c:pt>
                <c:pt idx="1797">
                  <c:v>2566</c:v>
                </c:pt>
                <c:pt idx="1798">
                  <c:v>7683</c:v>
                </c:pt>
                <c:pt idx="1799">
                  <c:v>4411</c:v>
                </c:pt>
                <c:pt idx="1800">
                  <c:v>1730</c:v>
                </c:pt>
                <c:pt idx="1801">
                  <c:v>832</c:v>
                </c:pt>
                <c:pt idx="1802">
                  <c:v>3243</c:v>
                </c:pt>
                <c:pt idx="1803">
                  <c:v>1345</c:v>
                </c:pt>
                <c:pt idx="1804">
                  <c:v>2598</c:v>
                </c:pt>
                <c:pt idx="1805">
                  <c:v>5325</c:v>
                </c:pt>
                <c:pt idx="1806">
                  <c:v>1904</c:v>
                </c:pt>
                <c:pt idx="1807">
                  <c:v>6804</c:v>
                </c:pt>
                <c:pt idx="1808">
                  <c:v>484</c:v>
                </c:pt>
                <c:pt idx="1809">
                  <c:v>1513</c:v>
                </c:pt>
                <c:pt idx="1810">
                  <c:v>761</c:v>
                </c:pt>
                <c:pt idx="1811">
                  <c:v>1564</c:v>
                </c:pt>
                <c:pt idx="1812">
                  <c:v>4452</c:v>
                </c:pt>
                <c:pt idx="1813">
                  <c:v>3123</c:v>
                </c:pt>
                <c:pt idx="1814">
                  <c:v>6164</c:v>
                </c:pt>
                <c:pt idx="1815">
                  <c:v>1540</c:v>
                </c:pt>
                <c:pt idx="1816">
                  <c:v>826</c:v>
                </c:pt>
                <c:pt idx="1817">
                  <c:v>4644</c:v>
                </c:pt>
                <c:pt idx="1818">
                  <c:v>859</c:v>
                </c:pt>
                <c:pt idx="1819">
                  <c:v>962</c:v>
                </c:pt>
                <c:pt idx="1820">
                  <c:v>911</c:v>
                </c:pt>
                <c:pt idx="1821">
                  <c:v>3861</c:v>
                </c:pt>
                <c:pt idx="1822">
                  <c:v>2570</c:v>
                </c:pt>
                <c:pt idx="1823">
                  <c:v>1455</c:v>
                </c:pt>
                <c:pt idx="1824">
                  <c:v>839</c:v>
                </c:pt>
                <c:pt idx="1825">
                  <c:v>892</c:v>
                </c:pt>
                <c:pt idx="1826">
                  <c:v>2509</c:v>
                </c:pt>
                <c:pt idx="1827">
                  <c:v>1585</c:v>
                </c:pt>
                <c:pt idx="1828">
                  <c:v>496</c:v>
                </c:pt>
                <c:pt idx="1829">
                  <c:v>3201</c:v>
                </c:pt>
                <c:pt idx="1830">
                  <c:v>1910</c:v>
                </c:pt>
                <c:pt idx="1831">
                  <c:v>2596</c:v>
                </c:pt>
                <c:pt idx="1832">
                  <c:v>2623</c:v>
                </c:pt>
                <c:pt idx="1833">
                  <c:v>1617</c:v>
                </c:pt>
                <c:pt idx="1834">
                  <c:v>2053</c:v>
                </c:pt>
                <c:pt idx="1835">
                  <c:v>24943</c:v>
                </c:pt>
                <c:pt idx="1836">
                  <c:v>1803</c:v>
                </c:pt>
                <c:pt idx="1837">
                  <c:v>181</c:v>
                </c:pt>
                <c:pt idx="1838">
                  <c:v>3605</c:v>
                </c:pt>
                <c:pt idx="1839">
                  <c:v>3944</c:v>
                </c:pt>
                <c:pt idx="1840">
                  <c:v>3526</c:v>
                </c:pt>
                <c:pt idx="1841">
                  <c:v>887</c:v>
                </c:pt>
                <c:pt idx="1842">
                  <c:v>2427</c:v>
                </c:pt>
                <c:pt idx="1843">
                  <c:v>767</c:v>
                </c:pt>
                <c:pt idx="1844">
                  <c:v>1097</c:v>
                </c:pt>
                <c:pt idx="1845">
                  <c:v>924</c:v>
                </c:pt>
                <c:pt idx="1846">
                  <c:v>2310</c:v>
                </c:pt>
                <c:pt idx="1847">
                  <c:v>1859</c:v>
                </c:pt>
                <c:pt idx="1848">
                  <c:v>9339</c:v>
                </c:pt>
                <c:pt idx="1849">
                  <c:v>1387</c:v>
                </c:pt>
                <c:pt idx="1850">
                  <c:v>3094</c:v>
                </c:pt>
                <c:pt idx="1851">
                  <c:v>3085</c:v>
                </c:pt>
                <c:pt idx="1852">
                  <c:v>6606</c:v>
                </c:pt>
                <c:pt idx="1853">
                  <c:v>506</c:v>
                </c:pt>
                <c:pt idx="1854">
                  <c:v>10917</c:v>
                </c:pt>
                <c:pt idx="1855">
                  <c:v>1014</c:v>
                </c:pt>
                <c:pt idx="1856">
                  <c:v>2717</c:v>
                </c:pt>
                <c:pt idx="1857">
                  <c:v>5512</c:v>
                </c:pt>
                <c:pt idx="1858">
                  <c:v>2107</c:v>
                </c:pt>
                <c:pt idx="1859">
                  <c:v>1023</c:v>
                </c:pt>
                <c:pt idx="1860">
                  <c:v>4052</c:v>
                </c:pt>
                <c:pt idx="1861">
                  <c:v>344</c:v>
                </c:pt>
                <c:pt idx="1862">
                  <c:v>2975</c:v>
                </c:pt>
                <c:pt idx="1863">
                  <c:v>1566</c:v>
                </c:pt>
                <c:pt idx="1864">
                  <c:v>3639</c:v>
                </c:pt>
                <c:pt idx="1865">
                  <c:v>1335</c:v>
                </c:pt>
                <c:pt idx="1866">
                  <c:v>1788</c:v>
                </c:pt>
                <c:pt idx="1867">
                  <c:v>8971</c:v>
                </c:pt>
                <c:pt idx="1868">
                  <c:v>6606</c:v>
                </c:pt>
                <c:pt idx="1869">
                  <c:v>6176</c:v>
                </c:pt>
                <c:pt idx="1870">
                  <c:v>17199</c:v>
                </c:pt>
                <c:pt idx="1871">
                  <c:v>3706</c:v>
                </c:pt>
                <c:pt idx="1872">
                  <c:v>3156</c:v>
                </c:pt>
                <c:pt idx="1873">
                  <c:v>1138</c:v>
                </c:pt>
                <c:pt idx="1874">
                  <c:v>1351</c:v>
                </c:pt>
                <c:pt idx="1875">
                  <c:v>1323</c:v>
                </c:pt>
                <c:pt idx="1876">
                  <c:v>6016</c:v>
                </c:pt>
                <c:pt idx="1877">
                  <c:v>2571</c:v>
                </c:pt>
                <c:pt idx="1878">
                  <c:v>5843</c:v>
                </c:pt>
                <c:pt idx="1879">
                  <c:v>975</c:v>
                </c:pt>
                <c:pt idx="1880">
                  <c:v>1730</c:v>
                </c:pt>
                <c:pt idx="1881">
                  <c:v>4596</c:v>
                </c:pt>
                <c:pt idx="1882">
                  <c:v>3850</c:v>
                </c:pt>
                <c:pt idx="1883">
                  <c:v>5417</c:v>
                </c:pt>
                <c:pt idx="1884">
                  <c:v>834</c:v>
                </c:pt>
                <c:pt idx="1885">
                  <c:v>1634</c:v>
                </c:pt>
                <c:pt idx="1886">
                  <c:v>1210</c:v>
                </c:pt>
                <c:pt idx="1887">
                  <c:v>6968</c:v>
                </c:pt>
                <c:pt idx="1888">
                  <c:v>1177</c:v>
                </c:pt>
                <c:pt idx="1889">
                  <c:v>8411</c:v>
                </c:pt>
                <c:pt idx="1890">
                  <c:v>2964</c:v>
                </c:pt>
                <c:pt idx="1891">
                  <c:v>829</c:v>
                </c:pt>
                <c:pt idx="1892">
                  <c:v>750</c:v>
                </c:pt>
                <c:pt idx="1893">
                  <c:v>712</c:v>
                </c:pt>
                <c:pt idx="1894">
                  <c:v>5088</c:v>
                </c:pt>
                <c:pt idx="1895">
                  <c:v>2267</c:v>
                </c:pt>
                <c:pt idx="1896">
                  <c:v>5156</c:v>
                </c:pt>
                <c:pt idx="1897">
                  <c:v>13516</c:v>
                </c:pt>
                <c:pt idx="1898">
                  <c:v>527</c:v>
                </c:pt>
                <c:pt idx="1899">
                  <c:v>2981</c:v>
                </c:pt>
                <c:pt idx="1900">
                  <c:v>4660</c:v>
                </c:pt>
                <c:pt idx="1901">
                  <c:v>1279</c:v>
                </c:pt>
                <c:pt idx="1902">
                  <c:v>10083</c:v>
                </c:pt>
                <c:pt idx="1903">
                  <c:v>1216</c:v>
                </c:pt>
                <c:pt idx="1904">
                  <c:v>7156</c:v>
                </c:pt>
                <c:pt idx="1905">
                  <c:v>4275</c:v>
                </c:pt>
                <c:pt idx="1906">
                  <c:v>1790</c:v>
                </c:pt>
                <c:pt idx="1907">
                  <c:v>11951</c:v>
                </c:pt>
                <c:pt idx="1908">
                  <c:v>5369</c:v>
                </c:pt>
                <c:pt idx="1909">
                  <c:v>3392</c:v>
                </c:pt>
                <c:pt idx="1910">
                  <c:v>4879</c:v>
                </c:pt>
                <c:pt idx="1911">
                  <c:v>15114</c:v>
                </c:pt>
                <c:pt idx="1912">
                  <c:v>9982</c:v>
                </c:pt>
                <c:pt idx="1913">
                  <c:v>1592</c:v>
                </c:pt>
                <c:pt idx="1914">
                  <c:v>815</c:v>
                </c:pt>
                <c:pt idx="1915">
                  <c:v>4540</c:v>
                </c:pt>
                <c:pt idx="1916">
                  <c:v>773</c:v>
                </c:pt>
                <c:pt idx="1917">
                  <c:v>962</c:v>
                </c:pt>
                <c:pt idx="1918">
                  <c:v>696</c:v>
                </c:pt>
                <c:pt idx="1919">
                  <c:v>329</c:v>
                </c:pt>
                <c:pt idx="1920">
                  <c:v>3189</c:v>
                </c:pt>
                <c:pt idx="1921">
                  <c:v>3226</c:v>
                </c:pt>
                <c:pt idx="1922">
                  <c:v>1470</c:v>
                </c:pt>
                <c:pt idx="1923">
                  <c:v>1065</c:v>
                </c:pt>
                <c:pt idx="1924">
                  <c:v>3334</c:v>
                </c:pt>
                <c:pt idx="1925">
                  <c:v>1261</c:v>
                </c:pt>
                <c:pt idx="1926">
                  <c:v>1343</c:v>
                </c:pt>
                <c:pt idx="1927">
                  <c:v>7872</c:v>
                </c:pt>
                <c:pt idx="1928">
                  <c:v>184</c:v>
                </c:pt>
                <c:pt idx="1929">
                  <c:v>1132</c:v>
                </c:pt>
                <c:pt idx="1930">
                  <c:v>4063</c:v>
                </c:pt>
                <c:pt idx="1931">
                  <c:v>5128</c:v>
                </c:pt>
                <c:pt idx="1932">
                  <c:v>1454</c:v>
                </c:pt>
                <c:pt idx="1933">
                  <c:v>1172</c:v>
                </c:pt>
                <c:pt idx="1934">
                  <c:v>1792</c:v>
                </c:pt>
                <c:pt idx="1935">
                  <c:v>4004</c:v>
                </c:pt>
                <c:pt idx="1936">
                  <c:v>4141</c:v>
                </c:pt>
                <c:pt idx="1937">
                  <c:v>592</c:v>
                </c:pt>
                <c:pt idx="1938">
                  <c:v>1829</c:v>
                </c:pt>
                <c:pt idx="1939">
                  <c:v>1596</c:v>
                </c:pt>
                <c:pt idx="1940">
                  <c:v>678</c:v>
                </c:pt>
                <c:pt idx="1941">
                  <c:v>1141</c:v>
                </c:pt>
                <c:pt idx="1942">
                  <c:v>3527</c:v>
                </c:pt>
                <c:pt idx="1943">
                  <c:v>2374</c:v>
                </c:pt>
                <c:pt idx="1944">
                  <c:v>7325</c:v>
                </c:pt>
                <c:pt idx="1945">
                  <c:v>4127</c:v>
                </c:pt>
                <c:pt idx="1946">
                  <c:v>648</c:v>
                </c:pt>
                <c:pt idx="1947">
                  <c:v>4422</c:v>
                </c:pt>
                <c:pt idx="1948">
                  <c:v>7362</c:v>
                </c:pt>
                <c:pt idx="1949">
                  <c:v>596</c:v>
                </c:pt>
                <c:pt idx="1950">
                  <c:v>1288</c:v>
                </c:pt>
                <c:pt idx="1951">
                  <c:v>2918</c:v>
                </c:pt>
                <c:pt idx="1952">
                  <c:v>2221</c:v>
                </c:pt>
                <c:pt idx="1953">
                  <c:v>3018</c:v>
                </c:pt>
                <c:pt idx="1954">
                  <c:v>6643</c:v>
                </c:pt>
                <c:pt idx="1955">
                  <c:v>2160</c:v>
                </c:pt>
                <c:pt idx="1956">
                  <c:v>323</c:v>
                </c:pt>
                <c:pt idx="1957">
                  <c:v>2981</c:v>
                </c:pt>
                <c:pt idx="1958">
                  <c:v>2788</c:v>
                </c:pt>
                <c:pt idx="1959">
                  <c:v>1236</c:v>
                </c:pt>
                <c:pt idx="1960">
                  <c:v>1044</c:v>
                </c:pt>
                <c:pt idx="1961">
                  <c:v>19334</c:v>
                </c:pt>
                <c:pt idx="1962">
                  <c:v>6689</c:v>
                </c:pt>
                <c:pt idx="1963">
                  <c:v>9285</c:v>
                </c:pt>
                <c:pt idx="1964">
                  <c:v>8920</c:v>
                </c:pt>
                <c:pt idx="1965">
                  <c:v>350</c:v>
                </c:pt>
                <c:pt idx="1966">
                  <c:v>3590</c:v>
                </c:pt>
                <c:pt idx="1967">
                  <c:v>1494</c:v>
                </c:pt>
                <c:pt idx="1968">
                  <c:v>3538</c:v>
                </c:pt>
                <c:pt idx="1969">
                  <c:v>1448</c:v>
                </c:pt>
                <c:pt idx="1970">
                  <c:v>2422</c:v>
                </c:pt>
                <c:pt idx="1971">
                  <c:v>15153</c:v>
                </c:pt>
                <c:pt idx="1972">
                  <c:v>4984</c:v>
                </c:pt>
                <c:pt idx="1973">
                  <c:v>3095</c:v>
                </c:pt>
                <c:pt idx="1974">
                  <c:v>5603</c:v>
                </c:pt>
                <c:pt idx="1975">
                  <c:v>5034</c:v>
                </c:pt>
                <c:pt idx="1976">
                  <c:v>6637</c:v>
                </c:pt>
                <c:pt idx="1977">
                  <c:v>4749</c:v>
                </c:pt>
                <c:pt idx="1978">
                  <c:v>5123</c:v>
                </c:pt>
                <c:pt idx="1979">
                  <c:v>1030</c:v>
                </c:pt>
                <c:pt idx="1980">
                  <c:v>903</c:v>
                </c:pt>
                <c:pt idx="1981">
                  <c:v>2625</c:v>
                </c:pt>
                <c:pt idx="1982">
                  <c:v>1068</c:v>
                </c:pt>
                <c:pt idx="1983">
                  <c:v>1764</c:v>
                </c:pt>
                <c:pt idx="1984">
                  <c:v>1560</c:v>
                </c:pt>
                <c:pt idx="1985">
                  <c:v>8687</c:v>
                </c:pt>
                <c:pt idx="1986">
                  <c:v>1905</c:v>
                </c:pt>
                <c:pt idx="1987">
                  <c:v>9540</c:v>
                </c:pt>
                <c:pt idx="1988">
                  <c:v>4236</c:v>
                </c:pt>
                <c:pt idx="1989">
                  <c:v>2438</c:v>
                </c:pt>
                <c:pt idx="1990">
                  <c:v>875</c:v>
                </c:pt>
                <c:pt idx="1991">
                  <c:v>2796</c:v>
                </c:pt>
                <c:pt idx="1992">
                  <c:v>866</c:v>
                </c:pt>
                <c:pt idx="1993">
                  <c:v>623</c:v>
                </c:pt>
                <c:pt idx="1994">
                  <c:v>1241</c:v>
                </c:pt>
                <c:pt idx="1995">
                  <c:v>3078</c:v>
                </c:pt>
                <c:pt idx="1996">
                  <c:v>1818</c:v>
                </c:pt>
                <c:pt idx="1997">
                  <c:v>1360</c:v>
                </c:pt>
                <c:pt idx="1998">
                  <c:v>8488</c:v>
                </c:pt>
                <c:pt idx="1999">
                  <c:v>2668</c:v>
                </c:pt>
                <c:pt idx="2000">
                  <c:v>10614</c:v>
                </c:pt>
                <c:pt idx="2001">
                  <c:v>26762</c:v>
                </c:pt>
                <c:pt idx="2002">
                  <c:v>5977</c:v>
                </c:pt>
                <c:pt idx="2003">
                  <c:v>843</c:v>
                </c:pt>
                <c:pt idx="2004">
                  <c:v>2484</c:v>
                </c:pt>
                <c:pt idx="2005">
                  <c:v>1060</c:v>
                </c:pt>
                <c:pt idx="2006">
                  <c:v>13116</c:v>
                </c:pt>
                <c:pt idx="2007">
                  <c:v>14947</c:v>
                </c:pt>
                <c:pt idx="2008">
                  <c:v>9412</c:v>
                </c:pt>
                <c:pt idx="2009">
                  <c:v>3612</c:v>
                </c:pt>
                <c:pt idx="2010">
                  <c:v>3039</c:v>
                </c:pt>
                <c:pt idx="2011">
                  <c:v>2142</c:v>
                </c:pt>
                <c:pt idx="2012">
                  <c:v>7358</c:v>
                </c:pt>
                <c:pt idx="2013">
                  <c:v>3550</c:v>
                </c:pt>
                <c:pt idx="2014">
                  <c:v>2827</c:v>
                </c:pt>
                <c:pt idx="2015">
                  <c:v>950</c:v>
                </c:pt>
                <c:pt idx="2016">
                  <c:v>2088</c:v>
                </c:pt>
                <c:pt idx="2017">
                  <c:v>882</c:v>
                </c:pt>
                <c:pt idx="2018">
                  <c:v>727</c:v>
                </c:pt>
                <c:pt idx="2019">
                  <c:v>1875</c:v>
                </c:pt>
                <c:pt idx="2020">
                  <c:v>7236</c:v>
                </c:pt>
                <c:pt idx="2021">
                  <c:v>4546</c:v>
                </c:pt>
                <c:pt idx="2022">
                  <c:v>4868</c:v>
                </c:pt>
                <c:pt idx="2023">
                  <c:v>5860</c:v>
                </c:pt>
                <c:pt idx="2024">
                  <c:v>6823</c:v>
                </c:pt>
                <c:pt idx="2025">
                  <c:v>591</c:v>
                </c:pt>
                <c:pt idx="2026">
                  <c:v>2120</c:v>
                </c:pt>
                <c:pt idx="2027">
                  <c:v>3633</c:v>
                </c:pt>
                <c:pt idx="2028">
                  <c:v>1442</c:v>
                </c:pt>
                <c:pt idx="2029">
                  <c:v>1051</c:v>
                </c:pt>
                <c:pt idx="2030">
                  <c:v>801</c:v>
                </c:pt>
                <c:pt idx="2031">
                  <c:v>1183</c:v>
                </c:pt>
                <c:pt idx="2032">
                  <c:v>456</c:v>
                </c:pt>
                <c:pt idx="2033">
                  <c:v>801</c:v>
                </c:pt>
                <c:pt idx="2034">
                  <c:v>640</c:v>
                </c:pt>
                <c:pt idx="2035">
                  <c:v>865</c:v>
                </c:pt>
                <c:pt idx="2036">
                  <c:v>1124</c:v>
                </c:pt>
                <c:pt idx="2037">
                  <c:v>1282</c:v>
                </c:pt>
                <c:pt idx="2038">
                  <c:v>814</c:v>
                </c:pt>
                <c:pt idx="2039">
                  <c:v>1045</c:v>
                </c:pt>
                <c:pt idx="2040">
                  <c:v>309</c:v>
                </c:pt>
                <c:pt idx="2041">
                  <c:v>1138</c:v>
                </c:pt>
                <c:pt idx="2042">
                  <c:v>1511</c:v>
                </c:pt>
                <c:pt idx="2043">
                  <c:v>586</c:v>
                </c:pt>
                <c:pt idx="2044">
                  <c:v>1913</c:v>
                </c:pt>
                <c:pt idx="2045">
                  <c:v>504</c:v>
                </c:pt>
                <c:pt idx="2046">
                  <c:v>374</c:v>
                </c:pt>
                <c:pt idx="2047">
                  <c:v>3572</c:v>
                </c:pt>
                <c:pt idx="2048">
                  <c:v>39173</c:v>
                </c:pt>
                <c:pt idx="2049">
                  <c:v>5296</c:v>
                </c:pt>
                <c:pt idx="2050">
                  <c:v>5906</c:v>
                </c:pt>
                <c:pt idx="2051">
                  <c:v>848</c:v>
                </c:pt>
                <c:pt idx="2052">
                  <c:v>670</c:v>
                </c:pt>
                <c:pt idx="2053">
                  <c:v>11276</c:v>
                </c:pt>
                <c:pt idx="2054">
                  <c:v>6892</c:v>
                </c:pt>
                <c:pt idx="2055">
                  <c:v>5437</c:v>
                </c:pt>
                <c:pt idx="2056">
                  <c:v>10101</c:v>
                </c:pt>
                <c:pt idx="2057">
                  <c:v>1213</c:v>
                </c:pt>
                <c:pt idx="2058">
                  <c:v>1032</c:v>
                </c:pt>
                <c:pt idx="2059">
                  <c:v>3032</c:v>
                </c:pt>
                <c:pt idx="2060">
                  <c:v>1628</c:v>
                </c:pt>
                <c:pt idx="2061">
                  <c:v>1093</c:v>
                </c:pt>
                <c:pt idx="2062">
                  <c:v>10341</c:v>
                </c:pt>
                <c:pt idx="2063">
                  <c:v>776</c:v>
                </c:pt>
                <c:pt idx="2064">
                  <c:v>8765</c:v>
                </c:pt>
                <c:pt idx="2065">
                  <c:v>15282</c:v>
                </c:pt>
                <c:pt idx="2066">
                  <c:v>4047</c:v>
                </c:pt>
                <c:pt idx="2067">
                  <c:v>2957</c:v>
                </c:pt>
                <c:pt idx="2068">
                  <c:v>7799</c:v>
                </c:pt>
                <c:pt idx="2069">
                  <c:v>705</c:v>
                </c:pt>
                <c:pt idx="2070">
                  <c:v>294</c:v>
                </c:pt>
                <c:pt idx="2071">
                  <c:v>643</c:v>
                </c:pt>
                <c:pt idx="2072">
                  <c:v>4218</c:v>
                </c:pt>
                <c:pt idx="2073">
                  <c:v>4324</c:v>
                </c:pt>
                <c:pt idx="2074">
                  <c:v>107</c:v>
                </c:pt>
                <c:pt idx="2075">
                  <c:v>2135</c:v>
                </c:pt>
                <c:pt idx="2076">
                  <c:v>2333</c:v>
                </c:pt>
                <c:pt idx="2077">
                  <c:v>1000</c:v>
                </c:pt>
                <c:pt idx="2078">
                  <c:v>9142</c:v>
                </c:pt>
                <c:pt idx="2079">
                  <c:v>3867</c:v>
                </c:pt>
                <c:pt idx="2080">
                  <c:v>88</c:v>
                </c:pt>
                <c:pt idx="2081">
                  <c:v>1907</c:v>
                </c:pt>
                <c:pt idx="2082">
                  <c:v>1187</c:v>
                </c:pt>
                <c:pt idx="2083">
                  <c:v>11444</c:v>
                </c:pt>
                <c:pt idx="2084">
                  <c:v>1311</c:v>
                </c:pt>
                <c:pt idx="2085">
                  <c:v>1561</c:v>
                </c:pt>
                <c:pt idx="2086">
                  <c:v>2445</c:v>
                </c:pt>
                <c:pt idx="2087">
                  <c:v>1225</c:v>
                </c:pt>
                <c:pt idx="2088">
                  <c:v>9082</c:v>
                </c:pt>
                <c:pt idx="2089">
                  <c:v>2639</c:v>
                </c:pt>
                <c:pt idx="2090">
                  <c:v>675</c:v>
                </c:pt>
                <c:pt idx="2091">
                  <c:v>1316</c:v>
                </c:pt>
                <c:pt idx="2092">
                  <c:v>1790</c:v>
                </c:pt>
                <c:pt idx="2093">
                  <c:v>44865</c:v>
                </c:pt>
                <c:pt idx="2094">
                  <c:v>7169</c:v>
                </c:pt>
                <c:pt idx="2095">
                  <c:v>1651</c:v>
                </c:pt>
                <c:pt idx="2096">
                  <c:v>12598</c:v>
                </c:pt>
                <c:pt idx="2097">
                  <c:v>2175</c:v>
                </c:pt>
                <c:pt idx="2098">
                  <c:v>783</c:v>
                </c:pt>
                <c:pt idx="2099">
                  <c:v>11423</c:v>
                </c:pt>
                <c:pt idx="2100">
                  <c:v>25491</c:v>
                </c:pt>
                <c:pt idx="2101">
                  <c:v>5054</c:v>
                </c:pt>
                <c:pt idx="2102">
                  <c:v>1728</c:v>
                </c:pt>
                <c:pt idx="2103">
                  <c:v>1564</c:v>
                </c:pt>
                <c:pt idx="2104">
                  <c:v>1547</c:v>
                </c:pt>
                <c:pt idx="2105">
                  <c:v>945</c:v>
                </c:pt>
                <c:pt idx="2106">
                  <c:v>1860</c:v>
                </c:pt>
                <c:pt idx="2107">
                  <c:v>2681</c:v>
                </c:pt>
                <c:pt idx="2108">
                  <c:v>5517</c:v>
                </c:pt>
                <c:pt idx="2109">
                  <c:v>14787</c:v>
                </c:pt>
                <c:pt idx="2110">
                  <c:v>18834</c:v>
                </c:pt>
                <c:pt idx="2111">
                  <c:v>7918</c:v>
                </c:pt>
                <c:pt idx="2112">
                  <c:v>4125</c:v>
                </c:pt>
                <c:pt idx="2113">
                  <c:v>8203</c:v>
                </c:pt>
                <c:pt idx="2114">
                  <c:v>3425</c:v>
                </c:pt>
                <c:pt idx="2115">
                  <c:v>6378</c:v>
                </c:pt>
                <c:pt idx="2116">
                  <c:v>11382</c:v>
                </c:pt>
                <c:pt idx="2117">
                  <c:v>4561</c:v>
                </c:pt>
                <c:pt idx="2118">
                  <c:v>4726</c:v>
                </c:pt>
                <c:pt idx="2119">
                  <c:v>19915</c:v>
                </c:pt>
                <c:pt idx="2120">
                  <c:v>55197</c:v>
                </c:pt>
                <c:pt idx="2121">
                  <c:v>1014</c:v>
                </c:pt>
                <c:pt idx="2122">
                  <c:v>10074</c:v>
                </c:pt>
                <c:pt idx="2123">
                  <c:v>2030</c:v>
                </c:pt>
                <c:pt idx="2124">
                  <c:v>1039</c:v>
                </c:pt>
                <c:pt idx="2125">
                  <c:v>1820</c:v>
                </c:pt>
                <c:pt idx="2126">
                  <c:v>4122</c:v>
                </c:pt>
                <c:pt idx="2127">
                  <c:v>2010</c:v>
                </c:pt>
                <c:pt idx="2128">
                  <c:v>9241</c:v>
                </c:pt>
                <c:pt idx="2129">
                  <c:v>4539</c:v>
                </c:pt>
                <c:pt idx="2130">
                  <c:v>1087</c:v>
                </c:pt>
                <c:pt idx="2131">
                  <c:v>3237</c:v>
                </c:pt>
                <c:pt idx="2132">
                  <c:v>4024</c:v>
                </c:pt>
                <c:pt idx="2133">
                  <c:v>1248</c:v>
                </c:pt>
                <c:pt idx="2134">
                  <c:v>948</c:v>
                </c:pt>
                <c:pt idx="2135">
                  <c:v>236</c:v>
                </c:pt>
                <c:pt idx="2136">
                  <c:v>478</c:v>
                </c:pt>
                <c:pt idx="2137">
                  <c:v>972</c:v>
                </c:pt>
                <c:pt idx="2138">
                  <c:v>679</c:v>
                </c:pt>
                <c:pt idx="2139">
                  <c:v>1110</c:v>
                </c:pt>
                <c:pt idx="2140">
                  <c:v>920</c:v>
                </c:pt>
                <c:pt idx="2141">
                  <c:v>3455</c:v>
                </c:pt>
                <c:pt idx="2142">
                  <c:v>5061</c:v>
                </c:pt>
                <c:pt idx="2143">
                  <c:v>2944</c:v>
                </c:pt>
                <c:pt idx="2144">
                  <c:v>2965</c:v>
                </c:pt>
                <c:pt idx="2145">
                  <c:v>4717</c:v>
                </c:pt>
                <c:pt idx="2146">
                  <c:v>1114</c:v>
                </c:pt>
                <c:pt idx="2147">
                  <c:v>3203</c:v>
                </c:pt>
                <c:pt idx="2148">
                  <c:v>929</c:v>
                </c:pt>
                <c:pt idx="2149">
                  <c:v>1767</c:v>
                </c:pt>
                <c:pt idx="2150">
                  <c:v>6309</c:v>
                </c:pt>
                <c:pt idx="2151">
                  <c:v>3352</c:v>
                </c:pt>
                <c:pt idx="2152">
                  <c:v>1290</c:v>
                </c:pt>
                <c:pt idx="2153">
                  <c:v>1374</c:v>
                </c:pt>
                <c:pt idx="2154">
                  <c:v>2541</c:v>
                </c:pt>
                <c:pt idx="2155">
                  <c:v>3452</c:v>
                </c:pt>
                <c:pt idx="2156">
                  <c:v>2678</c:v>
                </c:pt>
                <c:pt idx="2157">
                  <c:v>34752</c:v>
                </c:pt>
                <c:pt idx="2158">
                  <c:v>4152</c:v>
                </c:pt>
                <c:pt idx="2159">
                  <c:v>4244</c:v>
                </c:pt>
                <c:pt idx="2160">
                  <c:v>4012</c:v>
                </c:pt>
                <c:pt idx="2161">
                  <c:v>6576</c:v>
                </c:pt>
                <c:pt idx="2162">
                  <c:v>4437</c:v>
                </c:pt>
                <c:pt idx="2163">
                  <c:v>14780</c:v>
                </c:pt>
                <c:pt idx="2164">
                  <c:v>3852</c:v>
                </c:pt>
                <c:pt idx="2165">
                  <c:v>1502</c:v>
                </c:pt>
                <c:pt idx="2166">
                  <c:v>5578</c:v>
                </c:pt>
                <c:pt idx="2167">
                  <c:v>9204</c:v>
                </c:pt>
                <c:pt idx="2168">
                  <c:v>24391</c:v>
                </c:pt>
                <c:pt idx="2169">
                  <c:v>1102</c:v>
                </c:pt>
                <c:pt idx="2170">
                  <c:v>8837</c:v>
                </c:pt>
                <c:pt idx="2171">
                  <c:v>10718</c:v>
                </c:pt>
                <c:pt idx="2172">
                  <c:v>3091</c:v>
                </c:pt>
                <c:pt idx="2173">
                  <c:v>5528</c:v>
                </c:pt>
                <c:pt idx="2174">
                  <c:v>13310</c:v>
                </c:pt>
                <c:pt idx="2175">
                  <c:v>2041</c:v>
                </c:pt>
                <c:pt idx="2176">
                  <c:v>2411</c:v>
                </c:pt>
                <c:pt idx="2177">
                  <c:v>5143</c:v>
                </c:pt>
                <c:pt idx="2178">
                  <c:v>2187</c:v>
                </c:pt>
                <c:pt idx="2179">
                  <c:v>1738</c:v>
                </c:pt>
                <c:pt idx="2180">
                  <c:v>1405</c:v>
                </c:pt>
                <c:pt idx="2181">
                  <c:v>6041</c:v>
                </c:pt>
                <c:pt idx="2182">
                  <c:v>570</c:v>
                </c:pt>
                <c:pt idx="2183">
                  <c:v>6787</c:v>
                </c:pt>
                <c:pt idx="2184">
                  <c:v>4366</c:v>
                </c:pt>
                <c:pt idx="2185">
                  <c:v>19160</c:v>
                </c:pt>
                <c:pt idx="2186">
                  <c:v>4012</c:v>
                </c:pt>
                <c:pt idx="2187">
                  <c:v>759</c:v>
                </c:pt>
                <c:pt idx="2188">
                  <c:v>2264</c:v>
                </c:pt>
                <c:pt idx="2189">
                  <c:v>2984</c:v>
                </c:pt>
                <c:pt idx="2190">
                  <c:v>7002</c:v>
                </c:pt>
                <c:pt idx="2191">
                  <c:v>7556</c:v>
                </c:pt>
                <c:pt idx="2192">
                  <c:v>1928</c:v>
                </c:pt>
                <c:pt idx="2193">
                  <c:v>2337</c:v>
                </c:pt>
                <c:pt idx="2194">
                  <c:v>1500</c:v>
                </c:pt>
                <c:pt idx="2195">
                  <c:v>859</c:v>
                </c:pt>
                <c:pt idx="2196">
                  <c:v>1361</c:v>
                </c:pt>
                <c:pt idx="2197">
                  <c:v>18876</c:v>
                </c:pt>
                <c:pt idx="2198">
                  <c:v>1799</c:v>
                </c:pt>
                <c:pt idx="2199">
                  <c:v>1785</c:v>
                </c:pt>
                <c:pt idx="2200">
                  <c:v>4680</c:v>
                </c:pt>
                <c:pt idx="2201">
                  <c:v>14512</c:v>
                </c:pt>
                <c:pt idx="2202">
                  <c:v>2850</c:v>
                </c:pt>
                <c:pt idx="2203">
                  <c:v>2901</c:v>
                </c:pt>
                <c:pt idx="2204">
                  <c:v>1410</c:v>
                </c:pt>
                <c:pt idx="2205">
                  <c:v>4788</c:v>
                </c:pt>
                <c:pt idx="2206">
                  <c:v>1780</c:v>
                </c:pt>
                <c:pt idx="2207">
                  <c:v>1742</c:v>
                </c:pt>
                <c:pt idx="2208">
                  <c:v>4384</c:v>
                </c:pt>
                <c:pt idx="2209">
                  <c:v>883</c:v>
                </c:pt>
                <c:pt idx="2210">
                  <c:v>5152</c:v>
                </c:pt>
                <c:pt idx="2211">
                  <c:v>1048</c:v>
                </c:pt>
                <c:pt idx="2212">
                  <c:v>880</c:v>
                </c:pt>
                <c:pt idx="2213">
                  <c:v>1733</c:v>
                </c:pt>
                <c:pt idx="2214">
                  <c:v>1642</c:v>
                </c:pt>
                <c:pt idx="2215">
                  <c:v>660</c:v>
                </c:pt>
                <c:pt idx="2216">
                  <c:v>1063</c:v>
                </c:pt>
                <c:pt idx="2217">
                  <c:v>1137</c:v>
                </c:pt>
                <c:pt idx="2218">
                  <c:v>4068</c:v>
                </c:pt>
                <c:pt idx="2219">
                  <c:v>9259</c:v>
                </c:pt>
                <c:pt idx="2220">
                  <c:v>3093</c:v>
                </c:pt>
                <c:pt idx="2221">
                  <c:v>1129</c:v>
                </c:pt>
                <c:pt idx="2222">
                  <c:v>5042</c:v>
                </c:pt>
                <c:pt idx="2223">
                  <c:v>1456</c:v>
                </c:pt>
                <c:pt idx="2224">
                  <c:v>3621</c:v>
                </c:pt>
                <c:pt idx="2225">
                  <c:v>5543</c:v>
                </c:pt>
                <c:pt idx="2226">
                  <c:v>1010</c:v>
                </c:pt>
                <c:pt idx="2227">
                  <c:v>3421</c:v>
                </c:pt>
                <c:pt idx="2228">
                  <c:v>14369</c:v>
                </c:pt>
                <c:pt idx="2229">
                  <c:v>5430</c:v>
                </c:pt>
                <c:pt idx="2230">
                  <c:v>8253</c:v>
                </c:pt>
                <c:pt idx="2231">
                  <c:v>7817</c:v>
                </c:pt>
                <c:pt idx="2232">
                  <c:v>1118</c:v>
                </c:pt>
                <c:pt idx="2233">
                  <c:v>28109</c:v>
                </c:pt>
                <c:pt idx="2234">
                  <c:v>3536</c:v>
                </c:pt>
                <c:pt idx="2235">
                  <c:v>1941</c:v>
                </c:pt>
                <c:pt idx="2236">
                  <c:v>2559</c:v>
                </c:pt>
                <c:pt idx="2237">
                  <c:v>4228</c:v>
                </c:pt>
                <c:pt idx="2238">
                  <c:v>18220</c:v>
                </c:pt>
                <c:pt idx="2239">
                  <c:v>877</c:v>
                </c:pt>
                <c:pt idx="2240">
                  <c:v>12542</c:v>
                </c:pt>
                <c:pt idx="2241">
                  <c:v>7236</c:v>
                </c:pt>
                <c:pt idx="2242">
                  <c:v>879</c:v>
                </c:pt>
                <c:pt idx="2243">
                  <c:v>1591</c:v>
                </c:pt>
                <c:pt idx="2244">
                  <c:v>10281</c:v>
                </c:pt>
                <c:pt idx="2245">
                  <c:v>2317</c:v>
                </c:pt>
                <c:pt idx="2246">
                  <c:v>1509</c:v>
                </c:pt>
                <c:pt idx="2247">
                  <c:v>729</c:v>
                </c:pt>
                <c:pt idx="2248">
                  <c:v>2390</c:v>
                </c:pt>
                <c:pt idx="2249">
                  <c:v>6476</c:v>
                </c:pt>
                <c:pt idx="2250">
                  <c:v>210</c:v>
                </c:pt>
                <c:pt idx="2251">
                  <c:v>2745</c:v>
                </c:pt>
                <c:pt idx="2252">
                  <c:v>348</c:v>
                </c:pt>
                <c:pt idx="2253">
                  <c:v>20342</c:v>
                </c:pt>
                <c:pt idx="2254">
                  <c:v>588</c:v>
                </c:pt>
                <c:pt idx="2255">
                  <c:v>6216</c:v>
                </c:pt>
                <c:pt idx="2256">
                  <c:v>2030</c:v>
                </c:pt>
                <c:pt idx="2257">
                  <c:v>2132</c:v>
                </c:pt>
                <c:pt idx="2258">
                  <c:v>1852</c:v>
                </c:pt>
                <c:pt idx="2259">
                  <c:v>5913</c:v>
                </c:pt>
                <c:pt idx="2260">
                  <c:v>3079</c:v>
                </c:pt>
                <c:pt idx="2261">
                  <c:v>10972</c:v>
                </c:pt>
                <c:pt idx="2262">
                  <c:v>17864</c:v>
                </c:pt>
                <c:pt idx="2263">
                  <c:v>6213</c:v>
                </c:pt>
                <c:pt idx="2264">
                  <c:v>6460</c:v>
                </c:pt>
                <c:pt idx="2265">
                  <c:v>1726</c:v>
                </c:pt>
                <c:pt idx="2266">
                  <c:v>4338</c:v>
                </c:pt>
                <c:pt idx="2267">
                  <c:v>5244</c:v>
                </c:pt>
                <c:pt idx="2268">
                  <c:v>2033</c:v>
                </c:pt>
                <c:pt idx="2269">
                  <c:v>685</c:v>
                </c:pt>
                <c:pt idx="2270">
                  <c:v>753</c:v>
                </c:pt>
                <c:pt idx="2271">
                  <c:v>8552</c:v>
                </c:pt>
                <c:pt idx="2272">
                  <c:v>5062</c:v>
                </c:pt>
                <c:pt idx="2273">
                  <c:v>21216</c:v>
                </c:pt>
                <c:pt idx="2274">
                  <c:v>10946</c:v>
                </c:pt>
                <c:pt idx="2275">
                  <c:v>5141</c:v>
                </c:pt>
                <c:pt idx="2276">
                  <c:v>726</c:v>
                </c:pt>
                <c:pt idx="2277">
                  <c:v>3438</c:v>
                </c:pt>
                <c:pt idx="2278">
                  <c:v>635</c:v>
                </c:pt>
                <c:pt idx="2279">
                  <c:v>25659</c:v>
                </c:pt>
                <c:pt idx="2280">
                  <c:v>5039</c:v>
                </c:pt>
                <c:pt idx="2281">
                  <c:v>17519</c:v>
                </c:pt>
                <c:pt idx="2282">
                  <c:v>32763</c:v>
                </c:pt>
                <c:pt idx="2283">
                  <c:v>432</c:v>
                </c:pt>
                <c:pt idx="2284">
                  <c:v>6565</c:v>
                </c:pt>
                <c:pt idx="2285">
                  <c:v>2640</c:v>
                </c:pt>
                <c:pt idx="2286">
                  <c:v>3473</c:v>
                </c:pt>
                <c:pt idx="2287">
                  <c:v>1281</c:v>
                </c:pt>
                <c:pt idx="2288">
                  <c:v>4053</c:v>
                </c:pt>
                <c:pt idx="2289">
                  <c:v>6151</c:v>
                </c:pt>
                <c:pt idx="2290">
                  <c:v>4613</c:v>
                </c:pt>
                <c:pt idx="2291">
                  <c:v>17736</c:v>
                </c:pt>
                <c:pt idx="2292">
                  <c:v>3040</c:v>
                </c:pt>
                <c:pt idx="2293">
                  <c:v>1558</c:v>
                </c:pt>
                <c:pt idx="2294">
                  <c:v>534</c:v>
                </c:pt>
                <c:pt idx="2295">
                  <c:v>175</c:v>
                </c:pt>
                <c:pt idx="2296">
                  <c:v>96</c:v>
                </c:pt>
                <c:pt idx="2297">
                  <c:v>142</c:v>
                </c:pt>
                <c:pt idx="2298">
                  <c:v>58</c:v>
                </c:pt>
                <c:pt idx="2299">
                  <c:v>2458</c:v>
                </c:pt>
                <c:pt idx="2300">
                  <c:v>11554</c:v>
                </c:pt>
                <c:pt idx="2301">
                  <c:v>4847</c:v>
                </c:pt>
                <c:pt idx="2302">
                  <c:v>1369</c:v>
                </c:pt>
                <c:pt idx="2303">
                  <c:v>257</c:v>
                </c:pt>
                <c:pt idx="2304">
                  <c:v>237</c:v>
                </c:pt>
                <c:pt idx="2305">
                  <c:v>130</c:v>
                </c:pt>
                <c:pt idx="2306">
                  <c:v>344</c:v>
                </c:pt>
                <c:pt idx="2307">
                  <c:v>699</c:v>
                </c:pt>
                <c:pt idx="2308">
                  <c:v>78</c:v>
                </c:pt>
                <c:pt idx="2309">
                  <c:v>129</c:v>
                </c:pt>
                <c:pt idx="2310">
                  <c:v>835</c:v>
                </c:pt>
                <c:pt idx="2311">
                  <c:v>7271</c:v>
                </c:pt>
                <c:pt idx="2312">
                  <c:v>234</c:v>
                </c:pt>
                <c:pt idx="2313">
                  <c:v>1540</c:v>
                </c:pt>
                <c:pt idx="2314">
                  <c:v>2844</c:v>
                </c:pt>
                <c:pt idx="2315">
                  <c:v>1387</c:v>
                </c:pt>
                <c:pt idx="2316">
                  <c:v>947</c:v>
                </c:pt>
                <c:pt idx="2317">
                  <c:v>41</c:v>
                </c:pt>
                <c:pt idx="2318">
                  <c:v>5637</c:v>
                </c:pt>
                <c:pt idx="2319">
                  <c:v>353</c:v>
                </c:pt>
                <c:pt idx="2320">
                  <c:v>273</c:v>
                </c:pt>
                <c:pt idx="2321">
                  <c:v>324</c:v>
                </c:pt>
                <c:pt idx="2322">
                  <c:v>934</c:v>
                </c:pt>
                <c:pt idx="2323">
                  <c:v>683</c:v>
                </c:pt>
                <c:pt idx="2324">
                  <c:v>449</c:v>
                </c:pt>
                <c:pt idx="2325">
                  <c:v>728</c:v>
                </c:pt>
                <c:pt idx="2326">
                  <c:v>875</c:v>
                </c:pt>
                <c:pt idx="2327">
                  <c:v>10070</c:v>
                </c:pt>
                <c:pt idx="2328">
                  <c:v>218</c:v>
                </c:pt>
                <c:pt idx="2329">
                  <c:v>423</c:v>
                </c:pt>
                <c:pt idx="2330">
                  <c:v>334</c:v>
                </c:pt>
                <c:pt idx="2331">
                  <c:v>703</c:v>
                </c:pt>
                <c:pt idx="2332">
                  <c:v>2117</c:v>
                </c:pt>
                <c:pt idx="2333">
                  <c:v>394</c:v>
                </c:pt>
                <c:pt idx="2334">
                  <c:v>2049</c:v>
                </c:pt>
                <c:pt idx="2335">
                  <c:v>359</c:v>
                </c:pt>
                <c:pt idx="2336">
                  <c:v>199</c:v>
                </c:pt>
                <c:pt idx="2337">
                  <c:v>896</c:v>
                </c:pt>
                <c:pt idx="2338">
                  <c:v>550</c:v>
                </c:pt>
                <c:pt idx="2339">
                  <c:v>618</c:v>
                </c:pt>
                <c:pt idx="2340">
                  <c:v>435</c:v>
                </c:pt>
                <c:pt idx="2341">
                  <c:v>353</c:v>
                </c:pt>
                <c:pt idx="2342">
                  <c:v>589</c:v>
                </c:pt>
                <c:pt idx="2343">
                  <c:v>297</c:v>
                </c:pt>
                <c:pt idx="2344">
                  <c:v>460</c:v>
                </c:pt>
                <c:pt idx="2345">
                  <c:v>684</c:v>
                </c:pt>
                <c:pt idx="2346">
                  <c:v>266</c:v>
                </c:pt>
                <c:pt idx="2347">
                  <c:v>193</c:v>
                </c:pt>
                <c:pt idx="2348">
                  <c:v>237</c:v>
                </c:pt>
                <c:pt idx="2349">
                  <c:v>432</c:v>
                </c:pt>
                <c:pt idx="2350">
                  <c:v>378</c:v>
                </c:pt>
                <c:pt idx="2351">
                  <c:v>454</c:v>
                </c:pt>
                <c:pt idx="2352">
                  <c:v>174</c:v>
                </c:pt>
                <c:pt idx="2353">
                  <c:v>213</c:v>
                </c:pt>
                <c:pt idx="2354">
                  <c:v>192</c:v>
                </c:pt>
                <c:pt idx="2355">
                  <c:v>414</c:v>
                </c:pt>
                <c:pt idx="2356">
                  <c:v>623</c:v>
                </c:pt>
                <c:pt idx="2357">
                  <c:v>975</c:v>
                </c:pt>
                <c:pt idx="2358">
                  <c:v>607</c:v>
                </c:pt>
                <c:pt idx="2359">
                  <c:v>447</c:v>
                </c:pt>
                <c:pt idx="2360">
                  <c:v>493</c:v>
                </c:pt>
                <c:pt idx="2361">
                  <c:v>274</c:v>
                </c:pt>
                <c:pt idx="2362">
                  <c:v>358</c:v>
                </c:pt>
                <c:pt idx="2363">
                  <c:v>248</c:v>
                </c:pt>
                <c:pt idx="2364">
                  <c:v>293</c:v>
                </c:pt>
                <c:pt idx="2365">
                  <c:v>357</c:v>
                </c:pt>
                <c:pt idx="2366">
                  <c:v>472</c:v>
                </c:pt>
                <c:pt idx="2367">
                  <c:v>970</c:v>
                </c:pt>
                <c:pt idx="2368">
                  <c:v>427</c:v>
                </c:pt>
                <c:pt idx="2369">
                  <c:v>628</c:v>
                </c:pt>
                <c:pt idx="2370">
                  <c:v>1034</c:v>
                </c:pt>
                <c:pt idx="2371">
                  <c:v>1283</c:v>
                </c:pt>
                <c:pt idx="2372">
                  <c:v>309</c:v>
                </c:pt>
                <c:pt idx="2373">
                  <c:v>2130</c:v>
                </c:pt>
                <c:pt idx="2374">
                  <c:v>9689</c:v>
                </c:pt>
                <c:pt idx="2375">
                  <c:v>3288</c:v>
                </c:pt>
                <c:pt idx="2376">
                  <c:v>2305</c:v>
                </c:pt>
                <c:pt idx="2377">
                  <c:v>4184</c:v>
                </c:pt>
                <c:pt idx="2378">
                  <c:v>10322</c:v>
                </c:pt>
                <c:pt idx="2379">
                  <c:v>4869</c:v>
                </c:pt>
                <c:pt idx="2380">
                  <c:v>260</c:v>
                </c:pt>
                <c:pt idx="2381">
                  <c:v>880</c:v>
                </c:pt>
                <c:pt idx="2382">
                  <c:v>186</c:v>
                </c:pt>
                <c:pt idx="2383">
                  <c:v>1090</c:v>
                </c:pt>
                <c:pt idx="2384">
                  <c:v>274</c:v>
                </c:pt>
                <c:pt idx="2385">
                  <c:v>6121</c:v>
                </c:pt>
                <c:pt idx="2386">
                  <c:v>3169</c:v>
                </c:pt>
                <c:pt idx="2387">
                  <c:v>42225</c:v>
                </c:pt>
                <c:pt idx="2388">
                  <c:v>548</c:v>
                </c:pt>
                <c:pt idx="2389">
                  <c:v>24038</c:v>
                </c:pt>
                <c:pt idx="2390">
                  <c:v>390</c:v>
                </c:pt>
                <c:pt idx="2391">
                  <c:v>226</c:v>
                </c:pt>
                <c:pt idx="2392">
                  <c:v>4573</c:v>
                </c:pt>
                <c:pt idx="2393">
                  <c:v>911</c:v>
                </c:pt>
                <c:pt idx="2394">
                  <c:v>53481</c:v>
                </c:pt>
                <c:pt idx="2395">
                  <c:v>1621</c:v>
                </c:pt>
                <c:pt idx="2396">
                  <c:v>2026</c:v>
                </c:pt>
                <c:pt idx="2397">
                  <c:v>3527</c:v>
                </c:pt>
                <c:pt idx="2398">
                  <c:v>404</c:v>
                </c:pt>
                <c:pt idx="2399">
                  <c:v>1371</c:v>
                </c:pt>
                <c:pt idx="2400">
                  <c:v>3838</c:v>
                </c:pt>
                <c:pt idx="2401">
                  <c:v>779</c:v>
                </c:pt>
                <c:pt idx="2402">
                  <c:v>1066</c:v>
                </c:pt>
                <c:pt idx="2403">
                  <c:v>982</c:v>
                </c:pt>
                <c:pt idx="2404">
                  <c:v>306</c:v>
                </c:pt>
                <c:pt idx="2405">
                  <c:v>6094</c:v>
                </c:pt>
                <c:pt idx="2406">
                  <c:v>521</c:v>
                </c:pt>
                <c:pt idx="2407">
                  <c:v>1484</c:v>
                </c:pt>
                <c:pt idx="2408">
                  <c:v>4000</c:v>
                </c:pt>
                <c:pt idx="2409">
                  <c:v>369515</c:v>
                </c:pt>
                <c:pt idx="2410">
                  <c:v>5786</c:v>
                </c:pt>
                <c:pt idx="2411">
                  <c:v>10424</c:v>
                </c:pt>
                <c:pt idx="2412">
                  <c:v>1034</c:v>
                </c:pt>
                <c:pt idx="2413">
                  <c:v>78</c:v>
                </c:pt>
                <c:pt idx="2414">
                  <c:v>9034</c:v>
                </c:pt>
                <c:pt idx="2415">
                  <c:v>562</c:v>
                </c:pt>
                <c:pt idx="2416">
                  <c:v>6522</c:v>
                </c:pt>
                <c:pt idx="2417">
                  <c:v>8133</c:v>
                </c:pt>
                <c:pt idx="2418">
                  <c:v>72296</c:v>
                </c:pt>
                <c:pt idx="2419">
                  <c:v>1455</c:v>
                </c:pt>
                <c:pt idx="2420">
                  <c:v>500</c:v>
                </c:pt>
                <c:pt idx="2421">
                  <c:v>1101</c:v>
                </c:pt>
                <c:pt idx="2422">
                  <c:v>1753</c:v>
                </c:pt>
                <c:pt idx="2423">
                  <c:v>4330</c:v>
                </c:pt>
                <c:pt idx="2424">
                  <c:v>3370</c:v>
                </c:pt>
                <c:pt idx="2425">
                  <c:v>806</c:v>
                </c:pt>
                <c:pt idx="2426">
                  <c:v>1067</c:v>
                </c:pt>
                <c:pt idx="2427">
                  <c:v>2855</c:v>
                </c:pt>
                <c:pt idx="2428">
                  <c:v>104</c:v>
                </c:pt>
                <c:pt idx="2429">
                  <c:v>682</c:v>
                </c:pt>
                <c:pt idx="2430">
                  <c:v>1255</c:v>
                </c:pt>
                <c:pt idx="2431">
                  <c:v>3194</c:v>
                </c:pt>
                <c:pt idx="2432">
                  <c:v>1012</c:v>
                </c:pt>
                <c:pt idx="2433">
                  <c:v>3359</c:v>
                </c:pt>
                <c:pt idx="2434">
                  <c:v>1680</c:v>
                </c:pt>
                <c:pt idx="2435">
                  <c:v>342</c:v>
                </c:pt>
                <c:pt idx="2436">
                  <c:v>14062</c:v>
                </c:pt>
                <c:pt idx="2437">
                  <c:v>1021</c:v>
                </c:pt>
                <c:pt idx="2438">
                  <c:v>2388</c:v>
                </c:pt>
                <c:pt idx="2439">
                  <c:v>494</c:v>
                </c:pt>
                <c:pt idx="2440">
                  <c:v>1204</c:v>
                </c:pt>
                <c:pt idx="2441">
                  <c:v>927</c:v>
                </c:pt>
                <c:pt idx="2442">
                  <c:v>2202</c:v>
                </c:pt>
                <c:pt idx="2443">
                  <c:v>1810</c:v>
                </c:pt>
                <c:pt idx="2444">
                  <c:v>1776</c:v>
                </c:pt>
                <c:pt idx="2445">
                  <c:v>2628</c:v>
                </c:pt>
                <c:pt idx="2446">
                  <c:v>4205</c:v>
                </c:pt>
                <c:pt idx="2447">
                  <c:v>3885</c:v>
                </c:pt>
                <c:pt idx="2448">
                  <c:v>1494</c:v>
                </c:pt>
                <c:pt idx="2449">
                  <c:v>66</c:v>
                </c:pt>
                <c:pt idx="2450">
                  <c:v>956</c:v>
                </c:pt>
                <c:pt idx="2451">
                  <c:v>1052</c:v>
                </c:pt>
                <c:pt idx="2452">
                  <c:v>635</c:v>
                </c:pt>
                <c:pt idx="2453">
                  <c:v>1917</c:v>
                </c:pt>
                <c:pt idx="2454">
                  <c:v>2003</c:v>
                </c:pt>
                <c:pt idx="2455">
                  <c:v>6779</c:v>
                </c:pt>
                <c:pt idx="2456">
                  <c:v>9932</c:v>
                </c:pt>
                <c:pt idx="2457">
                  <c:v>2552</c:v>
                </c:pt>
                <c:pt idx="2458">
                  <c:v>6505</c:v>
                </c:pt>
                <c:pt idx="2459">
                  <c:v>2002</c:v>
                </c:pt>
                <c:pt idx="2460">
                  <c:v>1389</c:v>
                </c:pt>
                <c:pt idx="2461">
                  <c:v>8545</c:v>
                </c:pt>
                <c:pt idx="2462">
                  <c:v>5757</c:v>
                </c:pt>
                <c:pt idx="2463">
                  <c:v>8476</c:v>
                </c:pt>
                <c:pt idx="2464">
                  <c:v>521</c:v>
                </c:pt>
                <c:pt idx="2465">
                  <c:v>1674</c:v>
                </c:pt>
                <c:pt idx="2466">
                  <c:v>11898</c:v>
                </c:pt>
                <c:pt idx="2467">
                  <c:v>537</c:v>
                </c:pt>
                <c:pt idx="2468">
                  <c:v>3789</c:v>
                </c:pt>
                <c:pt idx="2469">
                  <c:v>10849</c:v>
                </c:pt>
                <c:pt idx="2470">
                  <c:v>2232</c:v>
                </c:pt>
                <c:pt idx="2471">
                  <c:v>4064</c:v>
                </c:pt>
                <c:pt idx="2472">
                  <c:v>1250</c:v>
                </c:pt>
                <c:pt idx="2473">
                  <c:v>1318</c:v>
                </c:pt>
                <c:pt idx="2474">
                  <c:v>10049</c:v>
                </c:pt>
                <c:pt idx="2475">
                  <c:v>772</c:v>
                </c:pt>
                <c:pt idx="2476">
                  <c:v>7777</c:v>
                </c:pt>
                <c:pt idx="2477">
                  <c:v>27769</c:v>
                </c:pt>
                <c:pt idx="2478">
                  <c:v>3314</c:v>
                </c:pt>
                <c:pt idx="2479">
                  <c:v>4461</c:v>
                </c:pt>
                <c:pt idx="2480">
                  <c:v>552</c:v>
                </c:pt>
                <c:pt idx="2481">
                  <c:v>1536</c:v>
                </c:pt>
                <c:pt idx="2482">
                  <c:v>1706</c:v>
                </c:pt>
                <c:pt idx="2483">
                  <c:v>1148</c:v>
                </c:pt>
                <c:pt idx="2484">
                  <c:v>8654</c:v>
                </c:pt>
                <c:pt idx="2485">
                  <c:v>10568</c:v>
                </c:pt>
                <c:pt idx="2486">
                  <c:v>3672</c:v>
                </c:pt>
                <c:pt idx="2487">
                  <c:v>1925</c:v>
                </c:pt>
                <c:pt idx="2488">
                  <c:v>2212</c:v>
                </c:pt>
                <c:pt idx="2489">
                  <c:v>442</c:v>
                </c:pt>
                <c:pt idx="2490">
                  <c:v>698</c:v>
                </c:pt>
                <c:pt idx="2491">
                  <c:v>3022</c:v>
                </c:pt>
                <c:pt idx="2492">
                  <c:v>1759</c:v>
                </c:pt>
                <c:pt idx="2493">
                  <c:v>3227</c:v>
                </c:pt>
                <c:pt idx="2494">
                  <c:v>5595</c:v>
                </c:pt>
                <c:pt idx="2495">
                  <c:v>7566</c:v>
                </c:pt>
                <c:pt idx="2496">
                  <c:v>32570</c:v>
                </c:pt>
                <c:pt idx="2497">
                  <c:v>1436</c:v>
                </c:pt>
                <c:pt idx="2498">
                  <c:v>5878</c:v>
                </c:pt>
                <c:pt idx="2499">
                  <c:v>3811</c:v>
                </c:pt>
                <c:pt idx="2500">
                  <c:v>5810</c:v>
                </c:pt>
                <c:pt idx="2501">
                  <c:v>8352</c:v>
                </c:pt>
                <c:pt idx="2502">
                  <c:v>2847</c:v>
                </c:pt>
                <c:pt idx="2503">
                  <c:v>1614</c:v>
                </c:pt>
                <c:pt idx="2504">
                  <c:v>360</c:v>
                </c:pt>
                <c:pt idx="2505">
                  <c:v>3831</c:v>
                </c:pt>
                <c:pt idx="2506">
                  <c:v>2544</c:v>
                </c:pt>
                <c:pt idx="2507">
                  <c:v>889</c:v>
                </c:pt>
                <c:pt idx="2508">
                  <c:v>4762</c:v>
                </c:pt>
                <c:pt idx="2509">
                  <c:v>1095</c:v>
                </c:pt>
                <c:pt idx="2510">
                  <c:v>5439</c:v>
                </c:pt>
                <c:pt idx="2511">
                  <c:v>5665</c:v>
                </c:pt>
                <c:pt idx="2512">
                  <c:v>4665</c:v>
                </c:pt>
                <c:pt idx="2513">
                  <c:v>9643</c:v>
                </c:pt>
                <c:pt idx="2514">
                  <c:v>56071</c:v>
                </c:pt>
                <c:pt idx="2515">
                  <c:v>3292</c:v>
                </c:pt>
                <c:pt idx="2516">
                  <c:v>935</c:v>
                </c:pt>
                <c:pt idx="2517">
                  <c:v>5260</c:v>
                </c:pt>
                <c:pt idx="2518">
                  <c:v>917</c:v>
                </c:pt>
                <c:pt idx="2519">
                  <c:v>7217</c:v>
                </c:pt>
                <c:pt idx="2520">
                  <c:v>15148</c:v>
                </c:pt>
                <c:pt idx="2521">
                  <c:v>29293</c:v>
                </c:pt>
                <c:pt idx="2522">
                  <c:v>4576</c:v>
                </c:pt>
                <c:pt idx="2523">
                  <c:v>4714</c:v>
                </c:pt>
                <c:pt idx="2524">
                  <c:v>11491</c:v>
                </c:pt>
                <c:pt idx="2525">
                  <c:v>3876</c:v>
                </c:pt>
                <c:pt idx="2526">
                  <c:v>7118</c:v>
                </c:pt>
                <c:pt idx="2527">
                  <c:v>1235</c:v>
                </c:pt>
                <c:pt idx="2528">
                  <c:v>1670</c:v>
                </c:pt>
                <c:pt idx="2529">
                  <c:v>10671</c:v>
                </c:pt>
                <c:pt idx="2530">
                  <c:v>3492</c:v>
                </c:pt>
                <c:pt idx="2531">
                  <c:v>1423</c:v>
                </c:pt>
                <c:pt idx="2532">
                  <c:v>854</c:v>
                </c:pt>
                <c:pt idx="2533">
                  <c:v>1097</c:v>
                </c:pt>
                <c:pt idx="2534">
                  <c:v>431</c:v>
                </c:pt>
                <c:pt idx="2535">
                  <c:v>8432</c:v>
                </c:pt>
                <c:pt idx="2536">
                  <c:v>2312</c:v>
                </c:pt>
                <c:pt idx="2537">
                  <c:v>690</c:v>
                </c:pt>
                <c:pt idx="2538">
                  <c:v>3349</c:v>
                </c:pt>
                <c:pt idx="2539">
                  <c:v>2218</c:v>
                </c:pt>
                <c:pt idx="2540">
                  <c:v>3962</c:v>
                </c:pt>
                <c:pt idx="2541">
                  <c:v>513</c:v>
                </c:pt>
                <c:pt idx="2542">
                  <c:v>15343</c:v>
                </c:pt>
                <c:pt idx="2543">
                  <c:v>12251</c:v>
                </c:pt>
                <c:pt idx="2544">
                  <c:v>3481</c:v>
                </c:pt>
                <c:pt idx="2545">
                  <c:v>7190</c:v>
                </c:pt>
                <c:pt idx="2546">
                  <c:v>641</c:v>
                </c:pt>
                <c:pt idx="2547">
                  <c:v>10255</c:v>
                </c:pt>
                <c:pt idx="2548">
                  <c:v>7205</c:v>
                </c:pt>
                <c:pt idx="2549">
                  <c:v>2015</c:v>
                </c:pt>
                <c:pt idx="2550">
                  <c:v>584</c:v>
                </c:pt>
                <c:pt idx="2551">
                  <c:v>9516</c:v>
                </c:pt>
                <c:pt idx="2552">
                  <c:v>6220</c:v>
                </c:pt>
                <c:pt idx="2553">
                  <c:v>3774</c:v>
                </c:pt>
                <c:pt idx="2554">
                  <c:v>4766</c:v>
                </c:pt>
                <c:pt idx="2555">
                  <c:v>1216</c:v>
                </c:pt>
                <c:pt idx="2556">
                  <c:v>1515</c:v>
                </c:pt>
                <c:pt idx="2557">
                  <c:v>5901</c:v>
                </c:pt>
                <c:pt idx="2558">
                  <c:v>95457</c:v>
                </c:pt>
                <c:pt idx="2559">
                  <c:v>3835</c:v>
                </c:pt>
                <c:pt idx="2560">
                  <c:v>2748</c:v>
                </c:pt>
                <c:pt idx="2561">
                  <c:v>8660</c:v>
                </c:pt>
                <c:pt idx="2562">
                  <c:v>5675</c:v>
                </c:pt>
                <c:pt idx="2563">
                  <c:v>419</c:v>
                </c:pt>
                <c:pt idx="2564">
                  <c:v>8115</c:v>
                </c:pt>
                <c:pt idx="2565">
                  <c:v>5468</c:v>
                </c:pt>
                <c:pt idx="2566">
                  <c:v>3922</c:v>
                </c:pt>
                <c:pt idx="2567">
                  <c:v>11381</c:v>
                </c:pt>
                <c:pt idx="2568">
                  <c:v>13142</c:v>
                </c:pt>
                <c:pt idx="2569">
                  <c:v>11487</c:v>
                </c:pt>
                <c:pt idx="2570">
                  <c:v>3408</c:v>
                </c:pt>
                <c:pt idx="2571">
                  <c:v>212</c:v>
                </c:pt>
                <c:pt idx="2572">
                  <c:v>25333</c:v>
                </c:pt>
                <c:pt idx="2573">
                  <c:v>1462</c:v>
                </c:pt>
                <c:pt idx="2574">
                  <c:v>1512</c:v>
                </c:pt>
                <c:pt idx="2575">
                  <c:v>9017</c:v>
                </c:pt>
                <c:pt idx="2576">
                  <c:v>2933</c:v>
                </c:pt>
                <c:pt idx="2577">
                  <c:v>2750</c:v>
                </c:pt>
                <c:pt idx="2578">
                  <c:v>420</c:v>
                </c:pt>
                <c:pt idx="2579">
                  <c:v>10693</c:v>
                </c:pt>
                <c:pt idx="2580">
                  <c:v>2051</c:v>
                </c:pt>
                <c:pt idx="2581">
                  <c:v>15928</c:v>
                </c:pt>
                <c:pt idx="2582">
                  <c:v>1613</c:v>
                </c:pt>
                <c:pt idx="2583">
                  <c:v>3207</c:v>
                </c:pt>
                <c:pt idx="2584">
                  <c:v>859</c:v>
                </c:pt>
                <c:pt idx="2585">
                  <c:v>1234</c:v>
                </c:pt>
                <c:pt idx="2586">
                  <c:v>942</c:v>
                </c:pt>
                <c:pt idx="2587">
                  <c:v>1671</c:v>
                </c:pt>
                <c:pt idx="2588">
                  <c:v>1277</c:v>
                </c:pt>
                <c:pt idx="2589">
                  <c:v>741</c:v>
                </c:pt>
                <c:pt idx="2590">
                  <c:v>536</c:v>
                </c:pt>
                <c:pt idx="2591">
                  <c:v>737</c:v>
                </c:pt>
                <c:pt idx="2592">
                  <c:v>794</c:v>
                </c:pt>
                <c:pt idx="2593">
                  <c:v>829</c:v>
                </c:pt>
                <c:pt idx="2594">
                  <c:v>1067</c:v>
                </c:pt>
                <c:pt idx="2595">
                  <c:v>1894</c:v>
                </c:pt>
                <c:pt idx="2596">
                  <c:v>11715</c:v>
                </c:pt>
                <c:pt idx="2597">
                  <c:v>1614</c:v>
                </c:pt>
                <c:pt idx="2598">
                  <c:v>1131</c:v>
                </c:pt>
                <c:pt idx="2599">
                  <c:v>7963</c:v>
                </c:pt>
                <c:pt idx="2600">
                  <c:v>4070</c:v>
                </c:pt>
                <c:pt idx="2601">
                  <c:v>1502</c:v>
                </c:pt>
                <c:pt idx="2602">
                  <c:v>497</c:v>
                </c:pt>
                <c:pt idx="2603">
                  <c:v>4336</c:v>
                </c:pt>
                <c:pt idx="2604">
                  <c:v>1193</c:v>
                </c:pt>
                <c:pt idx="2605">
                  <c:v>3066</c:v>
                </c:pt>
                <c:pt idx="2606">
                  <c:v>39880</c:v>
                </c:pt>
                <c:pt idx="2607">
                  <c:v>1179</c:v>
                </c:pt>
                <c:pt idx="2608">
                  <c:v>1238</c:v>
                </c:pt>
                <c:pt idx="2609">
                  <c:v>1375</c:v>
                </c:pt>
                <c:pt idx="2610">
                  <c:v>3688</c:v>
                </c:pt>
                <c:pt idx="2611">
                  <c:v>2246</c:v>
                </c:pt>
                <c:pt idx="2612">
                  <c:v>1720</c:v>
                </c:pt>
                <c:pt idx="2613">
                  <c:v>3752</c:v>
                </c:pt>
                <c:pt idx="2614">
                  <c:v>784</c:v>
                </c:pt>
                <c:pt idx="2615">
                  <c:v>1139</c:v>
                </c:pt>
                <c:pt idx="2616">
                  <c:v>4551</c:v>
                </c:pt>
                <c:pt idx="2617">
                  <c:v>2131</c:v>
                </c:pt>
                <c:pt idx="2618">
                  <c:v>1410</c:v>
                </c:pt>
                <c:pt idx="2619">
                  <c:v>3038</c:v>
                </c:pt>
                <c:pt idx="2620">
                  <c:v>6219</c:v>
                </c:pt>
                <c:pt idx="2621">
                  <c:v>3569</c:v>
                </c:pt>
                <c:pt idx="2622">
                  <c:v>234</c:v>
                </c:pt>
                <c:pt idx="2623">
                  <c:v>893</c:v>
                </c:pt>
                <c:pt idx="2624">
                  <c:v>1510</c:v>
                </c:pt>
                <c:pt idx="2625">
                  <c:v>4684</c:v>
                </c:pt>
                <c:pt idx="2626">
                  <c:v>520</c:v>
                </c:pt>
                <c:pt idx="2627">
                  <c:v>1516</c:v>
                </c:pt>
                <c:pt idx="2628">
                  <c:v>1063</c:v>
                </c:pt>
                <c:pt idx="2629">
                  <c:v>11925</c:v>
                </c:pt>
                <c:pt idx="2630">
                  <c:v>7673</c:v>
                </c:pt>
                <c:pt idx="2631">
                  <c:v>3273</c:v>
                </c:pt>
                <c:pt idx="2632">
                  <c:v>7887</c:v>
                </c:pt>
                <c:pt idx="2633">
                  <c:v>9534</c:v>
                </c:pt>
                <c:pt idx="2634">
                  <c:v>1110</c:v>
                </c:pt>
                <c:pt idx="2635">
                  <c:v>5393</c:v>
                </c:pt>
                <c:pt idx="2636">
                  <c:v>1008</c:v>
                </c:pt>
                <c:pt idx="2637">
                  <c:v>865</c:v>
                </c:pt>
                <c:pt idx="2638">
                  <c:v>971</c:v>
                </c:pt>
                <c:pt idx="2639">
                  <c:v>1940</c:v>
                </c:pt>
                <c:pt idx="2640">
                  <c:v>1652</c:v>
                </c:pt>
                <c:pt idx="2641">
                  <c:v>2127</c:v>
                </c:pt>
                <c:pt idx="2642">
                  <c:v>1780</c:v>
                </c:pt>
                <c:pt idx="2643">
                  <c:v>1252</c:v>
                </c:pt>
                <c:pt idx="2644">
                  <c:v>8992</c:v>
                </c:pt>
                <c:pt idx="2645">
                  <c:v>3142</c:v>
                </c:pt>
                <c:pt idx="2646">
                  <c:v>7102</c:v>
                </c:pt>
                <c:pt idx="2647">
                  <c:v>1919</c:v>
                </c:pt>
                <c:pt idx="2648">
                  <c:v>1768</c:v>
                </c:pt>
                <c:pt idx="2649">
                  <c:v>1073</c:v>
                </c:pt>
                <c:pt idx="2650">
                  <c:v>696</c:v>
                </c:pt>
                <c:pt idx="2651">
                  <c:v>1891</c:v>
                </c:pt>
                <c:pt idx="2652">
                  <c:v>6713</c:v>
                </c:pt>
                <c:pt idx="2653">
                  <c:v>8836</c:v>
                </c:pt>
                <c:pt idx="2654">
                  <c:v>5999</c:v>
                </c:pt>
                <c:pt idx="2655">
                  <c:v>6703</c:v>
                </c:pt>
                <c:pt idx="2656">
                  <c:v>7964</c:v>
                </c:pt>
                <c:pt idx="2657">
                  <c:v>7820</c:v>
                </c:pt>
                <c:pt idx="2658">
                  <c:v>1063504</c:v>
                </c:pt>
                <c:pt idx="2659">
                  <c:v>1366</c:v>
                </c:pt>
                <c:pt idx="2660">
                  <c:v>7026</c:v>
                </c:pt>
                <c:pt idx="2661">
                  <c:v>3775</c:v>
                </c:pt>
                <c:pt idx="2662">
                  <c:v>2020</c:v>
                </c:pt>
                <c:pt idx="2663">
                  <c:v>987</c:v>
                </c:pt>
                <c:pt idx="2664">
                  <c:v>1201</c:v>
                </c:pt>
                <c:pt idx="2665">
                  <c:v>5011</c:v>
                </c:pt>
                <c:pt idx="2666">
                  <c:v>1857</c:v>
                </c:pt>
                <c:pt idx="2667">
                  <c:v>2823</c:v>
                </c:pt>
                <c:pt idx="2668">
                  <c:v>4955</c:v>
                </c:pt>
                <c:pt idx="2669">
                  <c:v>1048</c:v>
                </c:pt>
                <c:pt idx="2670">
                  <c:v>31704</c:v>
                </c:pt>
                <c:pt idx="2671">
                  <c:v>5441</c:v>
                </c:pt>
                <c:pt idx="2672">
                  <c:v>1892</c:v>
                </c:pt>
                <c:pt idx="2673">
                  <c:v>4141</c:v>
                </c:pt>
                <c:pt idx="2674">
                  <c:v>1271</c:v>
                </c:pt>
                <c:pt idx="2675">
                  <c:v>12351</c:v>
                </c:pt>
                <c:pt idx="2676">
                  <c:v>1453</c:v>
                </c:pt>
                <c:pt idx="2677">
                  <c:v>6248</c:v>
                </c:pt>
                <c:pt idx="2678">
                  <c:v>9504</c:v>
                </c:pt>
                <c:pt idx="2679">
                  <c:v>1516</c:v>
                </c:pt>
                <c:pt idx="2680">
                  <c:v>1348</c:v>
                </c:pt>
                <c:pt idx="2681">
                  <c:v>434</c:v>
                </c:pt>
                <c:pt idx="2682">
                  <c:v>8395</c:v>
                </c:pt>
                <c:pt idx="2683">
                  <c:v>1026</c:v>
                </c:pt>
                <c:pt idx="2684">
                  <c:v>1452</c:v>
                </c:pt>
                <c:pt idx="2685">
                  <c:v>4815</c:v>
                </c:pt>
                <c:pt idx="2686">
                  <c:v>5882</c:v>
                </c:pt>
                <c:pt idx="2687">
                  <c:v>1030</c:v>
                </c:pt>
                <c:pt idx="2688">
                  <c:v>683</c:v>
                </c:pt>
                <c:pt idx="2689">
                  <c:v>1331</c:v>
                </c:pt>
                <c:pt idx="2690">
                  <c:v>9379</c:v>
                </c:pt>
                <c:pt idx="2691">
                  <c:v>22236</c:v>
                </c:pt>
                <c:pt idx="2692">
                  <c:v>1241</c:v>
                </c:pt>
                <c:pt idx="2693">
                  <c:v>2682</c:v>
                </c:pt>
                <c:pt idx="2694">
                  <c:v>4556</c:v>
                </c:pt>
                <c:pt idx="2695">
                  <c:v>716</c:v>
                </c:pt>
                <c:pt idx="2696">
                  <c:v>823</c:v>
                </c:pt>
                <c:pt idx="2697">
                  <c:v>10415</c:v>
                </c:pt>
                <c:pt idx="2698">
                  <c:v>3569</c:v>
                </c:pt>
                <c:pt idx="2699">
                  <c:v>3971</c:v>
                </c:pt>
                <c:pt idx="2700">
                  <c:v>1496</c:v>
                </c:pt>
                <c:pt idx="2701">
                  <c:v>649</c:v>
                </c:pt>
                <c:pt idx="2702">
                  <c:v>2810</c:v>
                </c:pt>
                <c:pt idx="2703">
                  <c:v>26199</c:v>
                </c:pt>
                <c:pt idx="2704">
                  <c:v>819</c:v>
                </c:pt>
                <c:pt idx="2705">
                  <c:v>52204</c:v>
                </c:pt>
                <c:pt idx="2706">
                  <c:v>24823</c:v>
                </c:pt>
                <c:pt idx="2707">
                  <c:v>24925</c:v>
                </c:pt>
                <c:pt idx="2708">
                  <c:v>3147</c:v>
                </c:pt>
                <c:pt idx="2709">
                  <c:v>3005</c:v>
                </c:pt>
                <c:pt idx="2710">
                  <c:v>4623</c:v>
                </c:pt>
                <c:pt idx="2711">
                  <c:v>2069</c:v>
                </c:pt>
                <c:pt idx="2712">
                  <c:v>6870</c:v>
                </c:pt>
                <c:pt idx="2713">
                  <c:v>2169</c:v>
                </c:pt>
                <c:pt idx="2714">
                  <c:v>4962</c:v>
                </c:pt>
                <c:pt idx="2715">
                  <c:v>26244</c:v>
                </c:pt>
                <c:pt idx="2716">
                  <c:v>12675</c:v>
                </c:pt>
                <c:pt idx="2717">
                  <c:v>36313</c:v>
                </c:pt>
                <c:pt idx="2718">
                  <c:v>11444</c:v>
                </c:pt>
                <c:pt idx="2719">
                  <c:v>8396</c:v>
                </c:pt>
                <c:pt idx="2720">
                  <c:v>2398</c:v>
                </c:pt>
                <c:pt idx="2721">
                  <c:v>3395</c:v>
                </c:pt>
                <c:pt idx="2722">
                  <c:v>15571</c:v>
                </c:pt>
                <c:pt idx="2723">
                  <c:v>3063</c:v>
                </c:pt>
                <c:pt idx="2724">
                  <c:v>5698</c:v>
                </c:pt>
                <c:pt idx="2725">
                  <c:v>6202</c:v>
                </c:pt>
                <c:pt idx="2726">
                  <c:v>9969</c:v>
                </c:pt>
                <c:pt idx="2727">
                  <c:v>45515</c:v>
                </c:pt>
                <c:pt idx="2728">
                  <c:v>6753</c:v>
                </c:pt>
                <c:pt idx="2729">
                  <c:v>1219</c:v>
                </c:pt>
                <c:pt idx="2730">
                  <c:v>57734</c:v>
                </c:pt>
                <c:pt idx="2731">
                  <c:v>8864</c:v>
                </c:pt>
                <c:pt idx="2732">
                  <c:v>34507</c:v>
                </c:pt>
                <c:pt idx="2733">
                  <c:v>1187</c:v>
                </c:pt>
                <c:pt idx="2734">
                  <c:v>8965</c:v>
                </c:pt>
                <c:pt idx="2735">
                  <c:v>2874</c:v>
                </c:pt>
                <c:pt idx="2736">
                  <c:v>80528</c:v>
                </c:pt>
                <c:pt idx="2737">
                  <c:v>2556</c:v>
                </c:pt>
                <c:pt idx="2738">
                  <c:v>21100</c:v>
                </c:pt>
                <c:pt idx="2739">
                  <c:v>7524</c:v>
                </c:pt>
                <c:pt idx="2740">
                  <c:v>13922</c:v>
                </c:pt>
                <c:pt idx="2741">
                  <c:v>2758</c:v>
                </c:pt>
                <c:pt idx="2742">
                  <c:v>561</c:v>
                </c:pt>
                <c:pt idx="2743">
                  <c:v>25392</c:v>
                </c:pt>
                <c:pt idx="2744">
                  <c:v>38958</c:v>
                </c:pt>
                <c:pt idx="2745">
                  <c:v>5459</c:v>
                </c:pt>
                <c:pt idx="2746">
                  <c:v>10439</c:v>
                </c:pt>
                <c:pt idx="2747">
                  <c:v>8782</c:v>
                </c:pt>
                <c:pt idx="2748">
                  <c:v>3577</c:v>
                </c:pt>
                <c:pt idx="2749">
                  <c:v>13843</c:v>
                </c:pt>
                <c:pt idx="2750">
                  <c:v>4529</c:v>
                </c:pt>
                <c:pt idx="2751">
                  <c:v>2222</c:v>
                </c:pt>
                <c:pt idx="2752">
                  <c:v>3326</c:v>
                </c:pt>
                <c:pt idx="2753">
                  <c:v>168544</c:v>
                </c:pt>
                <c:pt idx="2754">
                  <c:v>1837</c:v>
                </c:pt>
                <c:pt idx="2755">
                  <c:v>3914</c:v>
                </c:pt>
                <c:pt idx="2756">
                  <c:v>14033</c:v>
                </c:pt>
                <c:pt idx="2757">
                  <c:v>6080</c:v>
                </c:pt>
                <c:pt idx="2758">
                  <c:v>16300</c:v>
                </c:pt>
                <c:pt idx="2759">
                  <c:v>13410</c:v>
                </c:pt>
                <c:pt idx="2760">
                  <c:v>27670</c:v>
                </c:pt>
                <c:pt idx="2761">
                  <c:v>2776</c:v>
                </c:pt>
                <c:pt idx="2762">
                  <c:v>27117</c:v>
                </c:pt>
                <c:pt idx="2763">
                  <c:v>1822</c:v>
                </c:pt>
                <c:pt idx="2764">
                  <c:v>5963</c:v>
                </c:pt>
                <c:pt idx="2765">
                  <c:v>9810</c:v>
                </c:pt>
                <c:pt idx="2766">
                  <c:v>5477</c:v>
                </c:pt>
                <c:pt idx="2767">
                  <c:v>2201</c:v>
                </c:pt>
                <c:pt idx="2768">
                  <c:v>17682</c:v>
                </c:pt>
                <c:pt idx="2769">
                  <c:v>7180</c:v>
                </c:pt>
                <c:pt idx="2770">
                  <c:v>2888</c:v>
                </c:pt>
                <c:pt idx="2771">
                  <c:v>22121</c:v>
                </c:pt>
                <c:pt idx="2772">
                  <c:v>12176</c:v>
                </c:pt>
                <c:pt idx="2773">
                  <c:v>19093</c:v>
                </c:pt>
                <c:pt idx="2774">
                  <c:v>9707</c:v>
                </c:pt>
                <c:pt idx="2775">
                  <c:v>8179</c:v>
                </c:pt>
                <c:pt idx="2776">
                  <c:v>5743</c:v>
                </c:pt>
                <c:pt idx="2777">
                  <c:v>9166</c:v>
                </c:pt>
                <c:pt idx="2778">
                  <c:v>7589</c:v>
                </c:pt>
                <c:pt idx="2779">
                  <c:v>2106</c:v>
                </c:pt>
                <c:pt idx="2780">
                  <c:v>2323</c:v>
                </c:pt>
                <c:pt idx="2781">
                  <c:v>3824</c:v>
                </c:pt>
                <c:pt idx="2782">
                  <c:v>7816</c:v>
                </c:pt>
                <c:pt idx="2783">
                  <c:v>178312</c:v>
                </c:pt>
                <c:pt idx="2784">
                  <c:v>2022</c:v>
                </c:pt>
                <c:pt idx="2785">
                  <c:v>1374</c:v>
                </c:pt>
                <c:pt idx="2786">
                  <c:v>19416</c:v>
                </c:pt>
                <c:pt idx="2787">
                  <c:v>1318</c:v>
                </c:pt>
                <c:pt idx="2788">
                  <c:v>3030</c:v>
                </c:pt>
                <c:pt idx="2789">
                  <c:v>9528</c:v>
                </c:pt>
                <c:pt idx="2790">
                  <c:v>12980</c:v>
                </c:pt>
                <c:pt idx="2791">
                  <c:v>2124</c:v>
                </c:pt>
                <c:pt idx="2792">
                  <c:v>13656</c:v>
                </c:pt>
                <c:pt idx="2793">
                  <c:v>448</c:v>
                </c:pt>
                <c:pt idx="2794">
                  <c:v>2199</c:v>
                </c:pt>
                <c:pt idx="2795">
                  <c:v>4072</c:v>
                </c:pt>
                <c:pt idx="2796">
                  <c:v>507</c:v>
                </c:pt>
                <c:pt idx="2797">
                  <c:v>651</c:v>
                </c:pt>
                <c:pt idx="2798">
                  <c:v>195</c:v>
                </c:pt>
                <c:pt idx="2799">
                  <c:v>94</c:v>
                </c:pt>
                <c:pt idx="2800">
                  <c:v>958</c:v>
                </c:pt>
                <c:pt idx="2801">
                  <c:v>42</c:v>
                </c:pt>
                <c:pt idx="2802">
                  <c:v>11518</c:v>
                </c:pt>
                <c:pt idx="2803">
                  <c:v>895</c:v>
                </c:pt>
                <c:pt idx="2804">
                  <c:v>7638</c:v>
                </c:pt>
                <c:pt idx="2805">
                  <c:v>63</c:v>
                </c:pt>
                <c:pt idx="2806">
                  <c:v>293</c:v>
                </c:pt>
                <c:pt idx="2807">
                  <c:v>4030</c:v>
                </c:pt>
                <c:pt idx="2808">
                  <c:v>220</c:v>
                </c:pt>
                <c:pt idx="2809">
                  <c:v>231</c:v>
                </c:pt>
                <c:pt idx="2810">
                  <c:v>1911</c:v>
                </c:pt>
                <c:pt idx="2811">
                  <c:v>184</c:v>
                </c:pt>
                <c:pt idx="2812">
                  <c:v>7714</c:v>
                </c:pt>
                <c:pt idx="2813">
                  <c:v>4403</c:v>
                </c:pt>
                <c:pt idx="2814">
                  <c:v>23105</c:v>
                </c:pt>
                <c:pt idx="2815">
                  <c:v>3084</c:v>
                </c:pt>
                <c:pt idx="2816">
                  <c:v>3279</c:v>
                </c:pt>
                <c:pt idx="2817">
                  <c:v>3365</c:v>
                </c:pt>
                <c:pt idx="2818">
                  <c:v>2526</c:v>
                </c:pt>
                <c:pt idx="2819">
                  <c:v>3871</c:v>
                </c:pt>
                <c:pt idx="2820">
                  <c:v>1162</c:v>
                </c:pt>
                <c:pt idx="2821">
                  <c:v>5916</c:v>
                </c:pt>
                <c:pt idx="2822">
                  <c:v>982</c:v>
                </c:pt>
                <c:pt idx="2823">
                  <c:v>2908</c:v>
                </c:pt>
                <c:pt idx="2824">
                  <c:v>3781</c:v>
                </c:pt>
                <c:pt idx="2825">
                  <c:v>1290</c:v>
                </c:pt>
                <c:pt idx="2826">
                  <c:v>6844</c:v>
                </c:pt>
                <c:pt idx="2827">
                  <c:v>1230</c:v>
                </c:pt>
                <c:pt idx="2828">
                  <c:v>1921</c:v>
                </c:pt>
                <c:pt idx="2829">
                  <c:v>1038</c:v>
                </c:pt>
                <c:pt idx="2830">
                  <c:v>9219</c:v>
                </c:pt>
                <c:pt idx="2831">
                  <c:v>2775</c:v>
                </c:pt>
                <c:pt idx="2832">
                  <c:v>42070</c:v>
                </c:pt>
                <c:pt idx="2833">
                  <c:v>1794</c:v>
                </c:pt>
                <c:pt idx="2834">
                  <c:v>57066</c:v>
                </c:pt>
                <c:pt idx="2835">
                  <c:v>68995</c:v>
                </c:pt>
                <c:pt idx="2836">
                  <c:v>1598</c:v>
                </c:pt>
                <c:pt idx="2837">
                  <c:v>1590</c:v>
                </c:pt>
                <c:pt idx="2838">
                  <c:v>4559</c:v>
                </c:pt>
                <c:pt idx="2839">
                  <c:v>19281</c:v>
                </c:pt>
                <c:pt idx="2840">
                  <c:v>2390</c:v>
                </c:pt>
                <c:pt idx="2841">
                  <c:v>5688</c:v>
                </c:pt>
                <c:pt idx="2842">
                  <c:v>2298</c:v>
                </c:pt>
                <c:pt idx="2843">
                  <c:v>2743</c:v>
                </c:pt>
                <c:pt idx="2844">
                  <c:v>6650</c:v>
                </c:pt>
                <c:pt idx="2845">
                  <c:v>6453</c:v>
                </c:pt>
                <c:pt idx="2846">
                  <c:v>4392</c:v>
                </c:pt>
                <c:pt idx="2847">
                  <c:v>2761</c:v>
                </c:pt>
                <c:pt idx="2848">
                  <c:v>2070</c:v>
                </c:pt>
                <c:pt idx="2849">
                  <c:v>2259</c:v>
                </c:pt>
                <c:pt idx="2850">
                  <c:v>1693</c:v>
                </c:pt>
                <c:pt idx="2851">
                  <c:v>3855</c:v>
                </c:pt>
                <c:pt idx="2852">
                  <c:v>10076</c:v>
                </c:pt>
                <c:pt idx="2853">
                  <c:v>2305</c:v>
                </c:pt>
                <c:pt idx="2854">
                  <c:v>1425</c:v>
                </c:pt>
                <c:pt idx="2855">
                  <c:v>2381</c:v>
                </c:pt>
                <c:pt idx="2856">
                  <c:v>3355</c:v>
                </c:pt>
                <c:pt idx="2857">
                  <c:v>7987</c:v>
                </c:pt>
                <c:pt idx="2858">
                  <c:v>4814</c:v>
                </c:pt>
                <c:pt idx="2859">
                  <c:v>6474</c:v>
                </c:pt>
                <c:pt idx="2860">
                  <c:v>6165</c:v>
                </c:pt>
                <c:pt idx="2861">
                  <c:v>4028</c:v>
                </c:pt>
                <c:pt idx="2862">
                  <c:v>543</c:v>
                </c:pt>
                <c:pt idx="2863">
                  <c:v>3699</c:v>
                </c:pt>
                <c:pt idx="2864">
                  <c:v>8101</c:v>
                </c:pt>
                <c:pt idx="2865">
                  <c:v>4583</c:v>
                </c:pt>
                <c:pt idx="2866">
                  <c:v>4789</c:v>
                </c:pt>
                <c:pt idx="2867">
                  <c:v>3881</c:v>
                </c:pt>
                <c:pt idx="2868">
                  <c:v>1640</c:v>
                </c:pt>
                <c:pt idx="2869">
                  <c:v>6770</c:v>
                </c:pt>
                <c:pt idx="2870">
                  <c:v>1456</c:v>
                </c:pt>
                <c:pt idx="2871">
                  <c:v>3985</c:v>
                </c:pt>
                <c:pt idx="2872">
                  <c:v>5367</c:v>
                </c:pt>
                <c:pt idx="2873">
                  <c:v>7079</c:v>
                </c:pt>
                <c:pt idx="2874">
                  <c:v>3309</c:v>
                </c:pt>
                <c:pt idx="2875">
                  <c:v>6721</c:v>
                </c:pt>
                <c:pt idx="2876">
                  <c:v>3618</c:v>
                </c:pt>
                <c:pt idx="2877">
                  <c:v>1473</c:v>
                </c:pt>
                <c:pt idx="2878">
                  <c:v>4126</c:v>
                </c:pt>
                <c:pt idx="2879">
                  <c:v>4477</c:v>
                </c:pt>
                <c:pt idx="2880">
                  <c:v>3589</c:v>
                </c:pt>
                <c:pt idx="2881">
                  <c:v>1674</c:v>
                </c:pt>
                <c:pt idx="2882">
                  <c:v>11554</c:v>
                </c:pt>
                <c:pt idx="2883">
                  <c:v>3261</c:v>
                </c:pt>
                <c:pt idx="2884">
                  <c:v>6089</c:v>
                </c:pt>
                <c:pt idx="2885">
                  <c:v>2228</c:v>
                </c:pt>
                <c:pt idx="2886">
                  <c:v>3476</c:v>
                </c:pt>
                <c:pt idx="2887">
                  <c:v>3367</c:v>
                </c:pt>
                <c:pt idx="2888">
                  <c:v>23900</c:v>
                </c:pt>
                <c:pt idx="2889">
                  <c:v>8062</c:v>
                </c:pt>
                <c:pt idx="2890">
                  <c:v>2637</c:v>
                </c:pt>
                <c:pt idx="2891">
                  <c:v>5581</c:v>
                </c:pt>
                <c:pt idx="2892">
                  <c:v>1725</c:v>
                </c:pt>
                <c:pt idx="2893">
                  <c:v>7780</c:v>
                </c:pt>
                <c:pt idx="2894">
                  <c:v>2893</c:v>
                </c:pt>
                <c:pt idx="2895">
                  <c:v>32053</c:v>
                </c:pt>
                <c:pt idx="2896">
                  <c:v>894</c:v>
                </c:pt>
                <c:pt idx="2897">
                  <c:v>6179</c:v>
                </c:pt>
                <c:pt idx="2898">
                  <c:v>2935</c:v>
                </c:pt>
                <c:pt idx="2899">
                  <c:v>3067</c:v>
                </c:pt>
                <c:pt idx="2900">
                  <c:v>5353</c:v>
                </c:pt>
                <c:pt idx="2901">
                  <c:v>2329</c:v>
                </c:pt>
                <c:pt idx="2902">
                  <c:v>15674</c:v>
                </c:pt>
                <c:pt idx="2903">
                  <c:v>7735</c:v>
                </c:pt>
                <c:pt idx="2904">
                  <c:v>10645</c:v>
                </c:pt>
                <c:pt idx="2905">
                  <c:v>4284</c:v>
                </c:pt>
                <c:pt idx="2906">
                  <c:v>7459</c:v>
                </c:pt>
                <c:pt idx="2907">
                  <c:v>3252</c:v>
                </c:pt>
                <c:pt idx="2908">
                  <c:v>1404</c:v>
                </c:pt>
                <c:pt idx="2909">
                  <c:v>1567</c:v>
                </c:pt>
                <c:pt idx="2910">
                  <c:v>1844</c:v>
                </c:pt>
                <c:pt idx="2911">
                  <c:v>1347</c:v>
                </c:pt>
                <c:pt idx="2912">
                  <c:v>5210</c:v>
                </c:pt>
                <c:pt idx="2913">
                  <c:v>6668</c:v>
                </c:pt>
                <c:pt idx="2914">
                  <c:v>1096</c:v>
                </c:pt>
                <c:pt idx="2915">
                  <c:v>2111</c:v>
                </c:pt>
                <c:pt idx="2916">
                  <c:v>1770</c:v>
                </c:pt>
                <c:pt idx="2917">
                  <c:v>1127</c:v>
                </c:pt>
                <c:pt idx="2918">
                  <c:v>876</c:v>
                </c:pt>
                <c:pt idx="2919">
                  <c:v>1053</c:v>
                </c:pt>
                <c:pt idx="2920">
                  <c:v>1668</c:v>
                </c:pt>
                <c:pt idx="2921">
                  <c:v>859</c:v>
                </c:pt>
                <c:pt idx="2922">
                  <c:v>1453</c:v>
                </c:pt>
                <c:pt idx="2923">
                  <c:v>1223</c:v>
                </c:pt>
                <c:pt idx="2924">
                  <c:v>769</c:v>
                </c:pt>
                <c:pt idx="2925">
                  <c:v>3816</c:v>
                </c:pt>
                <c:pt idx="2926">
                  <c:v>9966</c:v>
                </c:pt>
                <c:pt idx="2927">
                  <c:v>680</c:v>
                </c:pt>
                <c:pt idx="2928">
                  <c:v>1761</c:v>
                </c:pt>
                <c:pt idx="2929">
                  <c:v>2343</c:v>
                </c:pt>
                <c:pt idx="2930">
                  <c:v>1516</c:v>
                </c:pt>
                <c:pt idx="2931">
                  <c:v>1426</c:v>
                </c:pt>
                <c:pt idx="2932">
                  <c:v>886</c:v>
                </c:pt>
                <c:pt idx="2933">
                  <c:v>1297</c:v>
                </c:pt>
                <c:pt idx="2934">
                  <c:v>594</c:v>
                </c:pt>
                <c:pt idx="2935">
                  <c:v>1154</c:v>
                </c:pt>
                <c:pt idx="2936">
                  <c:v>3655</c:v>
                </c:pt>
                <c:pt idx="2937">
                  <c:v>741</c:v>
                </c:pt>
                <c:pt idx="2938">
                  <c:v>946</c:v>
                </c:pt>
                <c:pt idx="2939">
                  <c:v>1065</c:v>
                </c:pt>
                <c:pt idx="2940">
                  <c:v>3912</c:v>
                </c:pt>
                <c:pt idx="2941">
                  <c:v>2262</c:v>
                </c:pt>
                <c:pt idx="2942">
                  <c:v>22110</c:v>
                </c:pt>
                <c:pt idx="2943">
                  <c:v>2458</c:v>
                </c:pt>
                <c:pt idx="2944">
                  <c:v>10736</c:v>
                </c:pt>
                <c:pt idx="2945">
                  <c:v>3916</c:v>
                </c:pt>
                <c:pt idx="2946">
                  <c:v>3130</c:v>
                </c:pt>
                <c:pt idx="2947">
                  <c:v>6666</c:v>
                </c:pt>
                <c:pt idx="2948">
                  <c:v>7502</c:v>
                </c:pt>
                <c:pt idx="2949">
                  <c:v>16624</c:v>
                </c:pt>
                <c:pt idx="2950">
                  <c:v>893</c:v>
                </c:pt>
                <c:pt idx="2951">
                  <c:v>2772</c:v>
                </c:pt>
                <c:pt idx="2952">
                  <c:v>1344</c:v>
                </c:pt>
                <c:pt idx="2953">
                  <c:v>2756</c:v>
                </c:pt>
                <c:pt idx="2954">
                  <c:v>1305</c:v>
                </c:pt>
                <c:pt idx="2955">
                  <c:v>9548</c:v>
                </c:pt>
                <c:pt idx="2956">
                  <c:v>7690</c:v>
                </c:pt>
                <c:pt idx="2957">
                  <c:v>4003</c:v>
                </c:pt>
                <c:pt idx="2958">
                  <c:v>2233</c:v>
                </c:pt>
                <c:pt idx="2959">
                  <c:v>1143</c:v>
                </c:pt>
                <c:pt idx="2960">
                  <c:v>1677</c:v>
                </c:pt>
                <c:pt idx="2961">
                  <c:v>871</c:v>
                </c:pt>
                <c:pt idx="2962">
                  <c:v>747</c:v>
                </c:pt>
                <c:pt idx="2963">
                  <c:v>974</c:v>
                </c:pt>
                <c:pt idx="2964">
                  <c:v>1166</c:v>
                </c:pt>
                <c:pt idx="2965">
                  <c:v>1541</c:v>
                </c:pt>
                <c:pt idx="2966">
                  <c:v>2035</c:v>
                </c:pt>
                <c:pt idx="2967">
                  <c:v>2989</c:v>
                </c:pt>
                <c:pt idx="2968">
                  <c:v>1524</c:v>
                </c:pt>
                <c:pt idx="2969">
                  <c:v>1436</c:v>
                </c:pt>
                <c:pt idx="2970">
                  <c:v>1150</c:v>
                </c:pt>
                <c:pt idx="2971">
                  <c:v>7114</c:v>
                </c:pt>
                <c:pt idx="2972">
                  <c:v>2244</c:v>
                </c:pt>
                <c:pt idx="2973">
                  <c:v>1163</c:v>
                </c:pt>
                <c:pt idx="2974">
                  <c:v>4386</c:v>
                </c:pt>
                <c:pt idx="2975">
                  <c:v>756</c:v>
                </c:pt>
                <c:pt idx="2976">
                  <c:v>1774</c:v>
                </c:pt>
                <c:pt idx="2977">
                  <c:v>1202</c:v>
                </c:pt>
                <c:pt idx="2978">
                  <c:v>785</c:v>
                </c:pt>
                <c:pt idx="2979">
                  <c:v>1647</c:v>
                </c:pt>
                <c:pt idx="2980">
                  <c:v>727</c:v>
                </c:pt>
                <c:pt idx="2981">
                  <c:v>1057</c:v>
                </c:pt>
                <c:pt idx="2982">
                  <c:v>2954</c:v>
                </c:pt>
                <c:pt idx="2983">
                  <c:v>4937</c:v>
                </c:pt>
                <c:pt idx="2984">
                  <c:v>5967</c:v>
                </c:pt>
                <c:pt idx="2985">
                  <c:v>1753</c:v>
                </c:pt>
                <c:pt idx="2986">
                  <c:v>1166</c:v>
                </c:pt>
                <c:pt idx="2987">
                  <c:v>1959</c:v>
                </c:pt>
                <c:pt idx="2988">
                  <c:v>2408</c:v>
                </c:pt>
                <c:pt idx="2989">
                  <c:v>793</c:v>
                </c:pt>
                <c:pt idx="2990">
                  <c:v>2210</c:v>
                </c:pt>
                <c:pt idx="2991">
                  <c:v>649</c:v>
                </c:pt>
                <c:pt idx="2992">
                  <c:v>1437</c:v>
                </c:pt>
                <c:pt idx="2993">
                  <c:v>806</c:v>
                </c:pt>
                <c:pt idx="2994">
                  <c:v>1578</c:v>
                </c:pt>
                <c:pt idx="2995">
                  <c:v>2144</c:v>
                </c:pt>
                <c:pt idx="2996">
                  <c:v>2964</c:v>
                </c:pt>
                <c:pt idx="2997">
                  <c:v>1987</c:v>
                </c:pt>
                <c:pt idx="2998">
                  <c:v>1244</c:v>
                </c:pt>
                <c:pt idx="2999">
                  <c:v>2155</c:v>
                </c:pt>
                <c:pt idx="3000">
                  <c:v>1352</c:v>
                </c:pt>
                <c:pt idx="3001">
                  <c:v>1412</c:v>
                </c:pt>
                <c:pt idx="3002">
                  <c:v>1608</c:v>
                </c:pt>
                <c:pt idx="3003">
                  <c:v>1406</c:v>
                </c:pt>
                <c:pt idx="3004">
                  <c:v>6245</c:v>
                </c:pt>
                <c:pt idx="3005">
                  <c:v>1325</c:v>
                </c:pt>
                <c:pt idx="3006">
                  <c:v>1918</c:v>
                </c:pt>
                <c:pt idx="3007">
                  <c:v>4209</c:v>
                </c:pt>
                <c:pt idx="3008">
                  <c:v>4649</c:v>
                </c:pt>
                <c:pt idx="3009">
                  <c:v>2350</c:v>
                </c:pt>
                <c:pt idx="3010">
                  <c:v>4191</c:v>
                </c:pt>
                <c:pt idx="3011">
                  <c:v>1334</c:v>
                </c:pt>
                <c:pt idx="3012">
                  <c:v>1476</c:v>
                </c:pt>
                <c:pt idx="3013">
                  <c:v>822</c:v>
                </c:pt>
                <c:pt idx="3014">
                  <c:v>1924</c:v>
                </c:pt>
                <c:pt idx="3015">
                  <c:v>6325</c:v>
                </c:pt>
                <c:pt idx="3016">
                  <c:v>4946</c:v>
                </c:pt>
                <c:pt idx="3017">
                  <c:v>10445</c:v>
                </c:pt>
                <c:pt idx="3018">
                  <c:v>1176</c:v>
                </c:pt>
                <c:pt idx="3019">
                  <c:v>1464</c:v>
                </c:pt>
                <c:pt idx="3020">
                  <c:v>1243</c:v>
                </c:pt>
                <c:pt idx="3021">
                  <c:v>2219</c:v>
                </c:pt>
                <c:pt idx="3022">
                  <c:v>5960</c:v>
                </c:pt>
                <c:pt idx="3023">
                  <c:v>1133</c:v>
                </c:pt>
                <c:pt idx="3024">
                  <c:v>590</c:v>
                </c:pt>
                <c:pt idx="3025">
                  <c:v>1944</c:v>
                </c:pt>
                <c:pt idx="3026">
                  <c:v>2646</c:v>
                </c:pt>
                <c:pt idx="3027">
                  <c:v>2191</c:v>
                </c:pt>
                <c:pt idx="3028">
                  <c:v>894</c:v>
                </c:pt>
                <c:pt idx="3029">
                  <c:v>2931</c:v>
                </c:pt>
                <c:pt idx="3030">
                  <c:v>2049</c:v>
                </c:pt>
                <c:pt idx="3031">
                  <c:v>3168</c:v>
                </c:pt>
                <c:pt idx="3032">
                  <c:v>2069</c:v>
                </c:pt>
                <c:pt idx="3033">
                  <c:v>1609</c:v>
                </c:pt>
                <c:pt idx="3034">
                  <c:v>1923</c:v>
                </c:pt>
                <c:pt idx="3035">
                  <c:v>2057</c:v>
                </c:pt>
                <c:pt idx="3036">
                  <c:v>1003</c:v>
                </c:pt>
                <c:pt idx="3037">
                  <c:v>2966</c:v>
                </c:pt>
                <c:pt idx="3038">
                  <c:v>3427</c:v>
                </c:pt>
                <c:pt idx="3039">
                  <c:v>1351</c:v>
                </c:pt>
                <c:pt idx="3040">
                  <c:v>292</c:v>
                </c:pt>
                <c:pt idx="3041">
                  <c:v>602</c:v>
                </c:pt>
                <c:pt idx="3042">
                  <c:v>482</c:v>
                </c:pt>
                <c:pt idx="3043">
                  <c:v>612</c:v>
                </c:pt>
                <c:pt idx="3044">
                  <c:v>468</c:v>
                </c:pt>
                <c:pt idx="3045">
                  <c:v>204</c:v>
                </c:pt>
                <c:pt idx="3046">
                  <c:v>2564</c:v>
                </c:pt>
                <c:pt idx="3047">
                  <c:v>3366</c:v>
                </c:pt>
                <c:pt idx="3048">
                  <c:v>965</c:v>
                </c:pt>
                <c:pt idx="3049">
                  <c:v>480</c:v>
                </c:pt>
                <c:pt idx="3050">
                  <c:v>383</c:v>
                </c:pt>
                <c:pt idx="3051">
                  <c:v>943</c:v>
                </c:pt>
                <c:pt idx="3052">
                  <c:v>7075</c:v>
                </c:pt>
                <c:pt idx="3053">
                  <c:v>6726</c:v>
                </c:pt>
                <c:pt idx="3054">
                  <c:v>1129</c:v>
                </c:pt>
                <c:pt idx="3055">
                  <c:v>2053</c:v>
                </c:pt>
                <c:pt idx="3056">
                  <c:v>164</c:v>
                </c:pt>
                <c:pt idx="3057">
                  <c:v>346</c:v>
                </c:pt>
                <c:pt idx="3058">
                  <c:v>19412</c:v>
                </c:pt>
                <c:pt idx="3059">
                  <c:v>295</c:v>
                </c:pt>
                <c:pt idx="3060">
                  <c:v>504</c:v>
                </c:pt>
                <c:pt idx="3061">
                  <c:v>785</c:v>
                </c:pt>
                <c:pt idx="3062">
                  <c:v>1881</c:v>
                </c:pt>
                <c:pt idx="3063">
                  <c:v>1184</c:v>
                </c:pt>
                <c:pt idx="3064">
                  <c:v>1398</c:v>
                </c:pt>
                <c:pt idx="3065">
                  <c:v>422</c:v>
                </c:pt>
                <c:pt idx="3066">
                  <c:v>2195</c:v>
                </c:pt>
                <c:pt idx="3067">
                  <c:v>262</c:v>
                </c:pt>
                <c:pt idx="3068">
                  <c:v>3746</c:v>
                </c:pt>
                <c:pt idx="3069">
                  <c:v>1644</c:v>
                </c:pt>
                <c:pt idx="3070">
                  <c:v>2872</c:v>
                </c:pt>
                <c:pt idx="3071">
                  <c:v>1775</c:v>
                </c:pt>
                <c:pt idx="3072">
                  <c:v>334</c:v>
                </c:pt>
                <c:pt idx="3073">
                  <c:v>784</c:v>
                </c:pt>
                <c:pt idx="3074">
                  <c:v>454</c:v>
                </c:pt>
                <c:pt idx="3075">
                  <c:v>694</c:v>
                </c:pt>
                <c:pt idx="3076">
                  <c:v>474</c:v>
                </c:pt>
                <c:pt idx="3077">
                  <c:v>3781</c:v>
                </c:pt>
                <c:pt idx="3078">
                  <c:v>25619</c:v>
                </c:pt>
                <c:pt idx="3079">
                  <c:v>2908</c:v>
                </c:pt>
                <c:pt idx="3080">
                  <c:v>2180</c:v>
                </c:pt>
                <c:pt idx="3081">
                  <c:v>512</c:v>
                </c:pt>
                <c:pt idx="3082">
                  <c:v>7802</c:v>
                </c:pt>
                <c:pt idx="3083">
                  <c:v>1181</c:v>
                </c:pt>
                <c:pt idx="3084">
                  <c:v>642</c:v>
                </c:pt>
                <c:pt idx="3085">
                  <c:v>343</c:v>
                </c:pt>
                <c:pt idx="3086">
                  <c:v>400</c:v>
                </c:pt>
                <c:pt idx="3087">
                  <c:v>318</c:v>
                </c:pt>
                <c:pt idx="3088">
                  <c:v>520</c:v>
                </c:pt>
                <c:pt idx="3089">
                  <c:v>3492</c:v>
                </c:pt>
                <c:pt idx="3090">
                  <c:v>3070</c:v>
                </c:pt>
                <c:pt idx="3091">
                  <c:v>740</c:v>
                </c:pt>
                <c:pt idx="3092">
                  <c:v>1185</c:v>
                </c:pt>
                <c:pt idx="3093">
                  <c:v>736</c:v>
                </c:pt>
                <c:pt idx="3094">
                  <c:v>629</c:v>
                </c:pt>
                <c:pt idx="3095">
                  <c:v>1198</c:v>
                </c:pt>
                <c:pt idx="3096">
                  <c:v>543</c:v>
                </c:pt>
                <c:pt idx="3097">
                  <c:v>1258</c:v>
                </c:pt>
                <c:pt idx="3098">
                  <c:v>274</c:v>
                </c:pt>
                <c:pt idx="3099">
                  <c:v>1490</c:v>
                </c:pt>
                <c:pt idx="3100">
                  <c:v>12527</c:v>
                </c:pt>
                <c:pt idx="3101">
                  <c:v>196</c:v>
                </c:pt>
                <c:pt idx="3102">
                  <c:v>294</c:v>
                </c:pt>
                <c:pt idx="3103">
                  <c:v>13679</c:v>
                </c:pt>
                <c:pt idx="3104">
                  <c:v>717</c:v>
                </c:pt>
                <c:pt idx="3105">
                  <c:v>325</c:v>
                </c:pt>
                <c:pt idx="3106">
                  <c:v>3100</c:v>
                </c:pt>
                <c:pt idx="3107">
                  <c:v>17477</c:v>
                </c:pt>
                <c:pt idx="3108">
                  <c:v>24961</c:v>
                </c:pt>
                <c:pt idx="3109">
                  <c:v>5367</c:v>
                </c:pt>
                <c:pt idx="3110">
                  <c:v>531</c:v>
                </c:pt>
                <c:pt idx="3111">
                  <c:v>2802</c:v>
                </c:pt>
                <c:pt idx="3112">
                  <c:v>16480</c:v>
                </c:pt>
                <c:pt idx="3113">
                  <c:v>329</c:v>
                </c:pt>
                <c:pt idx="3114">
                  <c:v>72051</c:v>
                </c:pt>
                <c:pt idx="3115">
                  <c:v>736</c:v>
                </c:pt>
                <c:pt idx="3116">
                  <c:v>1293</c:v>
                </c:pt>
                <c:pt idx="3117">
                  <c:v>744</c:v>
                </c:pt>
                <c:pt idx="3118">
                  <c:v>1536</c:v>
                </c:pt>
                <c:pt idx="3119">
                  <c:v>1083</c:v>
                </c:pt>
                <c:pt idx="3120">
                  <c:v>4741</c:v>
                </c:pt>
                <c:pt idx="3121">
                  <c:v>1425</c:v>
                </c:pt>
                <c:pt idx="3122">
                  <c:v>19652</c:v>
                </c:pt>
                <c:pt idx="3123">
                  <c:v>430</c:v>
                </c:pt>
                <c:pt idx="3124">
                  <c:v>220</c:v>
                </c:pt>
                <c:pt idx="3125">
                  <c:v>5064</c:v>
                </c:pt>
                <c:pt idx="3126">
                  <c:v>3664</c:v>
                </c:pt>
                <c:pt idx="3127">
                  <c:v>1791</c:v>
                </c:pt>
                <c:pt idx="3128">
                  <c:v>239</c:v>
                </c:pt>
                <c:pt idx="3129">
                  <c:v>2352</c:v>
                </c:pt>
                <c:pt idx="3130">
                  <c:v>270</c:v>
                </c:pt>
                <c:pt idx="3131">
                  <c:v>480</c:v>
                </c:pt>
                <c:pt idx="3132">
                  <c:v>6312</c:v>
                </c:pt>
                <c:pt idx="3133">
                  <c:v>445</c:v>
                </c:pt>
                <c:pt idx="3134">
                  <c:v>644</c:v>
                </c:pt>
                <c:pt idx="3135">
                  <c:v>791</c:v>
                </c:pt>
                <c:pt idx="3136">
                  <c:v>1558</c:v>
                </c:pt>
                <c:pt idx="3137">
                  <c:v>247</c:v>
                </c:pt>
                <c:pt idx="3138">
                  <c:v>317</c:v>
                </c:pt>
                <c:pt idx="3139">
                  <c:v>398</c:v>
                </c:pt>
                <c:pt idx="3140">
                  <c:v>798</c:v>
                </c:pt>
                <c:pt idx="3141">
                  <c:v>39281</c:v>
                </c:pt>
                <c:pt idx="3142">
                  <c:v>15815</c:v>
                </c:pt>
                <c:pt idx="3143">
                  <c:v>466</c:v>
                </c:pt>
                <c:pt idx="3144">
                  <c:v>313</c:v>
                </c:pt>
                <c:pt idx="3145">
                  <c:v>398</c:v>
                </c:pt>
                <c:pt idx="3146">
                  <c:v>2452</c:v>
                </c:pt>
                <c:pt idx="3147">
                  <c:v>429</c:v>
                </c:pt>
                <c:pt idx="3148">
                  <c:v>3627</c:v>
                </c:pt>
                <c:pt idx="3149">
                  <c:v>662</c:v>
                </c:pt>
                <c:pt idx="3150">
                  <c:v>2671</c:v>
                </c:pt>
                <c:pt idx="3151">
                  <c:v>783</c:v>
                </c:pt>
                <c:pt idx="3152">
                  <c:v>9005</c:v>
                </c:pt>
                <c:pt idx="3153">
                  <c:v>463</c:v>
                </c:pt>
                <c:pt idx="3154">
                  <c:v>337</c:v>
                </c:pt>
                <c:pt idx="3155">
                  <c:v>338</c:v>
                </c:pt>
                <c:pt idx="3156">
                  <c:v>1376</c:v>
                </c:pt>
                <c:pt idx="3157">
                  <c:v>958</c:v>
                </c:pt>
                <c:pt idx="3158">
                  <c:v>19924</c:v>
                </c:pt>
                <c:pt idx="3159">
                  <c:v>2944</c:v>
                </c:pt>
                <c:pt idx="3160">
                  <c:v>9370</c:v>
                </c:pt>
                <c:pt idx="3161">
                  <c:v>2646</c:v>
                </c:pt>
                <c:pt idx="3162">
                  <c:v>4087</c:v>
                </c:pt>
                <c:pt idx="3163">
                  <c:v>40834</c:v>
                </c:pt>
                <c:pt idx="3164">
                  <c:v>18320</c:v>
                </c:pt>
                <c:pt idx="3165">
                  <c:v>836</c:v>
                </c:pt>
                <c:pt idx="3166">
                  <c:v>4631</c:v>
                </c:pt>
                <c:pt idx="3167">
                  <c:v>2516</c:v>
                </c:pt>
                <c:pt idx="3168">
                  <c:v>3313</c:v>
                </c:pt>
                <c:pt idx="3169">
                  <c:v>642</c:v>
                </c:pt>
                <c:pt idx="3170">
                  <c:v>4796</c:v>
                </c:pt>
                <c:pt idx="3171">
                  <c:v>920</c:v>
                </c:pt>
                <c:pt idx="3172">
                  <c:v>1256</c:v>
                </c:pt>
                <c:pt idx="3173">
                  <c:v>1186</c:v>
                </c:pt>
                <c:pt idx="3174">
                  <c:v>6660</c:v>
                </c:pt>
                <c:pt idx="3175">
                  <c:v>3238</c:v>
                </c:pt>
                <c:pt idx="3176">
                  <c:v>3215</c:v>
                </c:pt>
                <c:pt idx="3177">
                  <c:v>3159</c:v>
                </c:pt>
                <c:pt idx="3178">
                  <c:v>9573</c:v>
                </c:pt>
                <c:pt idx="3179">
                  <c:v>4077</c:v>
                </c:pt>
                <c:pt idx="3180">
                  <c:v>2910</c:v>
                </c:pt>
                <c:pt idx="3181">
                  <c:v>17388</c:v>
                </c:pt>
                <c:pt idx="3182">
                  <c:v>1504</c:v>
                </c:pt>
                <c:pt idx="3183">
                  <c:v>5995</c:v>
                </c:pt>
                <c:pt idx="3184">
                  <c:v>1021</c:v>
                </c:pt>
                <c:pt idx="3185">
                  <c:v>11790</c:v>
                </c:pt>
                <c:pt idx="3186">
                  <c:v>2878</c:v>
                </c:pt>
                <c:pt idx="3187">
                  <c:v>53</c:v>
                </c:pt>
                <c:pt idx="3188">
                  <c:v>4758</c:v>
                </c:pt>
                <c:pt idx="3189">
                  <c:v>6693</c:v>
                </c:pt>
                <c:pt idx="3190">
                  <c:v>2924</c:v>
                </c:pt>
                <c:pt idx="3191">
                  <c:v>7023</c:v>
                </c:pt>
                <c:pt idx="3192">
                  <c:v>757</c:v>
                </c:pt>
                <c:pt idx="3193">
                  <c:v>4223</c:v>
                </c:pt>
                <c:pt idx="3194">
                  <c:v>5623</c:v>
                </c:pt>
                <c:pt idx="3195">
                  <c:v>6708</c:v>
                </c:pt>
                <c:pt idx="3196">
                  <c:v>4453</c:v>
                </c:pt>
                <c:pt idx="3197">
                  <c:v>1671</c:v>
                </c:pt>
                <c:pt idx="3198">
                  <c:v>2762</c:v>
                </c:pt>
                <c:pt idx="3199">
                  <c:v>4824</c:v>
                </c:pt>
                <c:pt idx="3200">
                  <c:v>4199</c:v>
                </c:pt>
                <c:pt idx="3201">
                  <c:v>17151</c:v>
                </c:pt>
                <c:pt idx="3202">
                  <c:v>2692</c:v>
                </c:pt>
                <c:pt idx="3203">
                  <c:v>7988</c:v>
                </c:pt>
                <c:pt idx="3204">
                  <c:v>3100</c:v>
                </c:pt>
                <c:pt idx="3205">
                  <c:v>47307</c:v>
                </c:pt>
                <c:pt idx="3206">
                  <c:v>213</c:v>
                </c:pt>
                <c:pt idx="3207">
                  <c:v>7371</c:v>
                </c:pt>
                <c:pt idx="3208">
                  <c:v>10851</c:v>
                </c:pt>
                <c:pt idx="3209">
                  <c:v>1099</c:v>
                </c:pt>
                <c:pt idx="3210">
                  <c:v>6029</c:v>
                </c:pt>
                <c:pt idx="3211">
                  <c:v>41750</c:v>
                </c:pt>
                <c:pt idx="3212">
                  <c:v>4434</c:v>
                </c:pt>
                <c:pt idx="3213">
                  <c:v>863</c:v>
                </c:pt>
                <c:pt idx="3214">
                  <c:v>1618</c:v>
                </c:pt>
                <c:pt idx="3215">
                  <c:v>899</c:v>
                </c:pt>
                <c:pt idx="3216">
                  <c:v>224</c:v>
                </c:pt>
                <c:pt idx="3217">
                  <c:v>3974</c:v>
                </c:pt>
                <c:pt idx="3218">
                  <c:v>2794</c:v>
                </c:pt>
                <c:pt idx="3219">
                  <c:v>10345</c:v>
                </c:pt>
                <c:pt idx="3220">
                  <c:v>2762</c:v>
                </c:pt>
                <c:pt idx="3221">
                  <c:v>2323</c:v>
                </c:pt>
                <c:pt idx="3222">
                  <c:v>12526</c:v>
                </c:pt>
                <c:pt idx="3223">
                  <c:v>573</c:v>
                </c:pt>
                <c:pt idx="3224">
                  <c:v>9795</c:v>
                </c:pt>
                <c:pt idx="3225">
                  <c:v>1393</c:v>
                </c:pt>
                <c:pt idx="3226">
                  <c:v>5615</c:v>
                </c:pt>
                <c:pt idx="3227">
                  <c:v>2314</c:v>
                </c:pt>
                <c:pt idx="3228">
                  <c:v>3414</c:v>
                </c:pt>
                <c:pt idx="3229">
                  <c:v>8523</c:v>
                </c:pt>
                <c:pt idx="3230">
                  <c:v>3288</c:v>
                </c:pt>
                <c:pt idx="3231">
                  <c:v>960</c:v>
                </c:pt>
                <c:pt idx="3232">
                  <c:v>19812</c:v>
                </c:pt>
                <c:pt idx="3233">
                  <c:v>617</c:v>
                </c:pt>
                <c:pt idx="3234">
                  <c:v>7485</c:v>
                </c:pt>
                <c:pt idx="3235">
                  <c:v>4848</c:v>
                </c:pt>
                <c:pt idx="3236">
                  <c:v>2956</c:v>
                </c:pt>
                <c:pt idx="3237">
                  <c:v>1433</c:v>
                </c:pt>
                <c:pt idx="3238">
                  <c:v>1138</c:v>
                </c:pt>
                <c:pt idx="3239">
                  <c:v>4932</c:v>
                </c:pt>
                <c:pt idx="3240">
                  <c:v>2086</c:v>
                </c:pt>
                <c:pt idx="3241">
                  <c:v>6897</c:v>
                </c:pt>
                <c:pt idx="3242">
                  <c:v>1857</c:v>
                </c:pt>
                <c:pt idx="3243">
                  <c:v>4536</c:v>
                </c:pt>
                <c:pt idx="3244">
                  <c:v>2969</c:v>
                </c:pt>
                <c:pt idx="3245">
                  <c:v>2039</c:v>
                </c:pt>
                <c:pt idx="3246">
                  <c:v>1944</c:v>
                </c:pt>
                <c:pt idx="3247">
                  <c:v>2401</c:v>
                </c:pt>
                <c:pt idx="3248">
                  <c:v>7740</c:v>
                </c:pt>
                <c:pt idx="3249">
                  <c:v>1089</c:v>
                </c:pt>
                <c:pt idx="3250">
                  <c:v>666</c:v>
                </c:pt>
                <c:pt idx="3251">
                  <c:v>1913</c:v>
                </c:pt>
                <c:pt idx="3252">
                  <c:v>2757</c:v>
                </c:pt>
                <c:pt idx="3253">
                  <c:v>4032</c:v>
                </c:pt>
                <c:pt idx="3254">
                  <c:v>1687</c:v>
                </c:pt>
                <c:pt idx="3255">
                  <c:v>2554</c:v>
                </c:pt>
                <c:pt idx="3256">
                  <c:v>1494</c:v>
                </c:pt>
                <c:pt idx="3257">
                  <c:v>2581</c:v>
                </c:pt>
                <c:pt idx="3258">
                  <c:v>1420</c:v>
                </c:pt>
                <c:pt idx="3259">
                  <c:v>1546</c:v>
                </c:pt>
                <c:pt idx="3260">
                  <c:v>6300</c:v>
                </c:pt>
                <c:pt idx="3261">
                  <c:v>1050</c:v>
                </c:pt>
                <c:pt idx="3262">
                  <c:v>6156</c:v>
                </c:pt>
                <c:pt idx="3263">
                  <c:v>870</c:v>
                </c:pt>
                <c:pt idx="3264">
                  <c:v>1327</c:v>
                </c:pt>
                <c:pt idx="3265">
                  <c:v>1300</c:v>
                </c:pt>
                <c:pt idx="3266">
                  <c:v>5370</c:v>
                </c:pt>
                <c:pt idx="3267">
                  <c:v>1611</c:v>
                </c:pt>
                <c:pt idx="3268">
                  <c:v>1064</c:v>
                </c:pt>
                <c:pt idx="3269">
                  <c:v>5458</c:v>
                </c:pt>
                <c:pt idx="3270">
                  <c:v>18023</c:v>
                </c:pt>
                <c:pt idx="3271">
                  <c:v>15771</c:v>
                </c:pt>
                <c:pt idx="3272">
                  <c:v>1617</c:v>
                </c:pt>
                <c:pt idx="3273">
                  <c:v>2840</c:v>
                </c:pt>
                <c:pt idx="3274">
                  <c:v>9410</c:v>
                </c:pt>
                <c:pt idx="3275">
                  <c:v>1432</c:v>
                </c:pt>
                <c:pt idx="3276">
                  <c:v>3312</c:v>
                </c:pt>
                <c:pt idx="3277">
                  <c:v>1152</c:v>
                </c:pt>
                <c:pt idx="3278">
                  <c:v>8364</c:v>
                </c:pt>
                <c:pt idx="3279">
                  <c:v>743</c:v>
                </c:pt>
                <c:pt idx="3280">
                  <c:v>816</c:v>
                </c:pt>
                <c:pt idx="3281">
                  <c:v>2137</c:v>
                </c:pt>
                <c:pt idx="3282">
                  <c:v>5474</c:v>
                </c:pt>
                <c:pt idx="3283">
                  <c:v>1342</c:v>
                </c:pt>
                <c:pt idx="3284">
                  <c:v>3908</c:v>
                </c:pt>
                <c:pt idx="3285">
                  <c:v>1858</c:v>
                </c:pt>
                <c:pt idx="3286">
                  <c:v>2556</c:v>
                </c:pt>
                <c:pt idx="3287">
                  <c:v>575</c:v>
                </c:pt>
                <c:pt idx="3288">
                  <c:v>1986</c:v>
                </c:pt>
                <c:pt idx="3289">
                  <c:v>10768</c:v>
                </c:pt>
                <c:pt idx="3290">
                  <c:v>2510</c:v>
                </c:pt>
                <c:pt idx="3291">
                  <c:v>3214</c:v>
                </c:pt>
                <c:pt idx="3292">
                  <c:v>2270</c:v>
                </c:pt>
                <c:pt idx="3293">
                  <c:v>1830</c:v>
                </c:pt>
                <c:pt idx="3294">
                  <c:v>2979</c:v>
                </c:pt>
                <c:pt idx="3295">
                  <c:v>15519</c:v>
                </c:pt>
                <c:pt idx="3296">
                  <c:v>1492</c:v>
                </c:pt>
                <c:pt idx="3297">
                  <c:v>1754</c:v>
                </c:pt>
                <c:pt idx="3298">
                  <c:v>2469</c:v>
                </c:pt>
                <c:pt idx="3299">
                  <c:v>8651</c:v>
                </c:pt>
                <c:pt idx="3300">
                  <c:v>6668</c:v>
                </c:pt>
                <c:pt idx="3301">
                  <c:v>8991</c:v>
                </c:pt>
                <c:pt idx="3302">
                  <c:v>2286</c:v>
                </c:pt>
                <c:pt idx="3303">
                  <c:v>3873</c:v>
                </c:pt>
                <c:pt idx="3304">
                  <c:v>1617</c:v>
                </c:pt>
                <c:pt idx="3305">
                  <c:v>4164</c:v>
                </c:pt>
                <c:pt idx="3306">
                  <c:v>11931</c:v>
                </c:pt>
                <c:pt idx="3307">
                  <c:v>1237</c:v>
                </c:pt>
                <c:pt idx="3308">
                  <c:v>3874</c:v>
                </c:pt>
                <c:pt idx="3309">
                  <c:v>1809</c:v>
                </c:pt>
                <c:pt idx="3310">
                  <c:v>2412</c:v>
                </c:pt>
                <c:pt idx="3311">
                  <c:v>1810</c:v>
                </c:pt>
                <c:pt idx="3312">
                  <c:v>2000</c:v>
                </c:pt>
                <c:pt idx="3313">
                  <c:v>1073</c:v>
                </c:pt>
                <c:pt idx="3314">
                  <c:v>1269</c:v>
                </c:pt>
                <c:pt idx="3315">
                  <c:v>1885</c:v>
                </c:pt>
                <c:pt idx="3316">
                  <c:v>4674</c:v>
                </c:pt>
                <c:pt idx="3317">
                  <c:v>3726</c:v>
                </c:pt>
                <c:pt idx="3318">
                  <c:v>3589</c:v>
                </c:pt>
                <c:pt idx="3319">
                  <c:v>2636</c:v>
                </c:pt>
                <c:pt idx="3320">
                  <c:v>2900</c:v>
                </c:pt>
                <c:pt idx="3321">
                  <c:v>3812</c:v>
                </c:pt>
                <c:pt idx="3322">
                  <c:v>3027</c:v>
                </c:pt>
                <c:pt idx="3323">
                  <c:v>1294</c:v>
                </c:pt>
                <c:pt idx="3324">
                  <c:v>777</c:v>
                </c:pt>
                <c:pt idx="3325">
                  <c:v>2169</c:v>
                </c:pt>
                <c:pt idx="3326">
                  <c:v>2099</c:v>
                </c:pt>
                <c:pt idx="3327">
                  <c:v>252</c:v>
                </c:pt>
                <c:pt idx="3328">
                  <c:v>16373</c:v>
                </c:pt>
                <c:pt idx="3329">
                  <c:v>11559</c:v>
                </c:pt>
                <c:pt idx="3330">
                  <c:v>7009</c:v>
                </c:pt>
                <c:pt idx="3331">
                  <c:v>3480</c:v>
                </c:pt>
                <c:pt idx="3332">
                  <c:v>2058</c:v>
                </c:pt>
                <c:pt idx="3333">
                  <c:v>1005</c:v>
                </c:pt>
                <c:pt idx="3334">
                  <c:v>730</c:v>
                </c:pt>
                <c:pt idx="3335">
                  <c:v>1997</c:v>
                </c:pt>
                <c:pt idx="3336">
                  <c:v>2640</c:v>
                </c:pt>
                <c:pt idx="3337">
                  <c:v>4156</c:v>
                </c:pt>
                <c:pt idx="3338">
                  <c:v>4239</c:v>
                </c:pt>
                <c:pt idx="3339">
                  <c:v>1927</c:v>
                </c:pt>
                <c:pt idx="3340">
                  <c:v>3570</c:v>
                </c:pt>
                <c:pt idx="3341">
                  <c:v>3035</c:v>
                </c:pt>
                <c:pt idx="3342">
                  <c:v>696</c:v>
                </c:pt>
                <c:pt idx="3343">
                  <c:v>2369</c:v>
                </c:pt>
                <c:pt idx="3344">
                  <c:v>1891</c:v>
                </c:pt>
                <c:pt idx="3345">
                  <c:v>3710</c:v>
                </c:pt>
                <c:pt idx="3346">
                  <c:v>4720</c:v>
                </c:pt>
                <c:pt idx="3347">
                  <c:v>918</c:v>
                </c:pt>
                <c:pt idx="3348">
                  <c:v>1103</c:v>
                </c:pt>
                <c:pt idx="3349">
                  <c:v>3042</c:v>
                </c:pt>
                <c:pt idx="3350">
                  <c:v>5972</c:v>
                </c:pt>
                <c:pt idx="3351">
                  <c:v>1292</c:v>
                </c:pt>
                <c:pt idx="3352">
                  <c:v>3402</c:v>
                </c:pt>
                <c:pt idx="3353">
                  <c:v>3816</c:v>
                </c:pt>
                <c:pt idx="3354">
                  <c:v>4447</c:v>
                </c:pt>
                <c:pt idx="3355">
                  <c:v>2106</c:v>
                </c:pt>
                <c:pt idx="3356">
                  <c:v>2473</c:v>
                </c:pt>
                <c:pt idx="3357">
                  <c:v>4859</c:v>
                </c:pt>
                <c:pt idx="3358">
                  <c:v>7106</c:v>
                </c:pt>
                <c:pt idx="3359">
                  <c:v>3699</c:v>
                </c:pt>
                <c:pt idx="3360">
                  <c:v>3934</c:v>
                </c:pt>
                <c:pt idx="3361">
                  <c:v>873</c:v>
                </c:pt>
                <c:pt idx="3362">
                  <c:v>1496</c:v>
                </c:pt>
                <c:pt idx="3363">
                  <c:v>1292</c:v>
                </c:pt>
                <c:pt idx="3364">
                  <c:v>925</c:v>
                </c:pt>
                <c:pt idx="3365">
                  <c:v>5540</c:v>
                </c:pt>
                <c:pt idx="3366">
                  <c:v>1972</c:v>
                </c:pt>
                <c:pt idx="3367">
                  <c:v>2266</c:v>
                </c:pt>
                <c:pt idx="3368">
                  <c:v>4779</c:v>
                </c:pt>
                <c:pt idx="3369">
                  <c:v>9032</c:v>
                </c:pt>
                <c:pt idx="3370">
                  <c:v>4555</c:v>
                </c:pt>
                <c:pt idx="3371">
                  <c:v>3103</c:v>
                </c:pt>
                <c:pt idx="3372">
                  <c:v>1924</c:v>
                </c:pt>
                <c:pt idx="3373">
                  <c:v>1010</c:v>
                </c:pt>
                <c:pt idx="3374">
                  <c:v>7580</c:v>
                </c:pt>
                <c:pt idx="3375">
                  <c:v>9365</c:v>
                </c:pt>
                <c:pt idx="3376">
                  <c:v>4501</c:v>
                </c:pt>
                <c:pt idx="3377">
                  <c:v>2964</c:v>
                </c:pt>
                <c:pt idx="3378">
                  <c:v>5439</c:v>
                </c:pt>
                <c:pt idx="3379">
                  <c:v>3892</c:v>
                </c:pt>
                <c:pt idx="3380">
                  <c:v>896</c:v>
                </c:pt>
                <c:pt idx="3381">
                  <c:v>5260</c:v>
                </c:pt>
                <c:pt idx="3382">
                  <c:v>2209</c:v>
                </c:pt>
                <c:pt idx="3383">
                  <c:v>1606</c:v>
                </c:pt>
                <c:pt idx="3384">
                  <c:v>5495</c:v>
                </c:pt>
                <c:pt idx="3385">
                  <c:v>1499</c:v>
                </c:pt>
                <c:pt idx="3386">
                  <c:v>1622</c:v>
                </c:pt>
                <c:pt idx="3387">
                  <c:v>9627</c:v>
                </c:pt>
                <c:pt idx="3388">
                  <c:v>3718</c:v>
                </c:pt>
                <c:pt idx="3389">
                  <c:v>2679</c:v>
                </c:pt>
                <c:pt idx="3390">
                  <c:v>10263</c:v>
                </c:pt>
                <c:pt idx="3391">
                  <c:v>5388</c:v>
                </c:pt>
                <c:pt idx="3392">
                  <c:v>3979</c:v>
                </c:pt>
                <c:pt idx="3393">
                  <c:v>194966</c:v>
                </c:pt>
                <c:pt idx="3394">
                  <c:v>1626</c:v>
                </c:pt>
                <c:pt idx="3395">
                  <c:v>5173</c:v>
                </c:pt>
                <c:pt idx="3396">
                  <c:v>26328</c:v>
                </c:pt>
                <c:pt idx="3397">
                  <c:v>3199</c:v>
                </c:pt>
                <c:pt idx="3398">
                  <c:v>4393</c:v>
                </c:pt>
                <c:pt idx="3399">
                  <c:v>8885</c:v>
                </c:pt>
                <c:pt idx="3400">
                  <c:v>2713</c:v>
                </c:pt>
                <c:pt idx="3401">
                  <c:v>1949</c:v>
                </c:pt>
                <c:pt idx="3402">
                  <c:v>4990</c:v>
                </c:pt>
                <c:pt idx="3403">
                  <c:v>17903</c:v>
                </c:pt>
                <c:pt idx="3404">
                  <c:v>5052</c:v>
                </c:pt>
                <c:pt idx="3405">
                  <c:v>1087</c:v>
                </c:pt>
                <c:pt idx="3406">
                  <c:v>1167</c:v>
                </c:pt>
                <c:pt idx="3407">
                  <c:v>1517</c:v>
                </c:pt>
                <c:pt idx="3408">
                  <c:v>793</c:v>
                </c:pt>
                <c:pt idx="3409">
                  <c:v>2769</c:v>
                </c:pt>
                <c:pt idx="3410">
                  <c:v>3974</c:v>
                </c:pt>
                <c:pt idx="3411">
                  <c:v>1147</c:v>
                </c:pt>
                <c:pt idx="3412">
                  <c:v>2097</c:v>
                </c:pt>
                <c:pt idx="3413">
                  <c:v>10089</c:v>
                </c:pt>
                <c:pt idx="3414">
                  <c:v>2613</c:v>
                </c:pt>
                <c:pt idx="3415">
                  <c:v>4076</c:v>
                </c:pt>
                <c:pt idx="3416">
                  <c:v>2236</c:v>
                </c:pt>
                <c:pt idx="3417">
                  <c:v>1914</c:v>
                </c:pt>
                <c:pt idx="3418">
                  <c:v>1131</c:v>
                </c:pt>
                <c:pt idx="3419">
                  <c:v>2892</c:v>
                </c:pt>
                <c:pt idx="3420">
                  <c:v>3294</c:v>
                </c:pt>
                <c:pt idx="3421">
                  <c:v>2037</c:v>
                </c:pt>
                <c:pt idx="3422">
                  <c:v>6630</c:v>
                </c:pt>
                <c:pt idx="3423">
                  <c:v>1512</c:v>
                </c:pt>
                <c:pt idx="3424">
                  <c:v>2179</c:v>
                </c:pt>
                <c:pt idx="3425">
                  <c:v>1775</c:v>
                </c:pt>
                <c:pt idx="3426">
                  <c:v>1277</c:v>
                </c:pt>
                <c:pt idx="3427">
                  <c:v>721</c:v>
                </c:pt>
                <c:pt idx="3428">
                  <c:v>3153</c:v>
                </c:pt>
                <c:pt idx="3429">
                  <c:v>4326</c:v>
                </c:pt>
                <c:pt idx="3430">
                  <c:v>1885</c:v>
                </c:pt>
                <c:pt idx="3431">
                  <c:v>7273</c:v>
                </c:pt>
                <c:pt idx="3432">
                  <c:v>1754</c:v>
                </c:pt>
                <c:pt idx="3433">
                  <c:v>7361</c:v>
                </c:pt>
                <c:pt idx="3434">
                  <c:v>1891</c:v>
                </c:pt>
                <c:pt idx="3435">
                  <c:v>1247</c:v>
                </c:pt>
                <c:pt idx="3436">
                  <c:v>5011</c:v>
                </c:pt>
                <c:pt idx="3437">
                  <c:v>2152</c:v>
                </c:pt>
                <c:pt idx="3438">
                  <c:v>1501</c:v>
                </c:pt>
                <c:pt idx="3439">
                  <c:v>3288</c:v>
                </c:pt>
                <c:pt idx="3440">
                  <c:v>1451</c:v>
                </c:pt>
                <c:pt idx="3441">
                  <c:v>2183</c:v>
                </c:pt>
                <c:pt idx="3442">
                  <c:v>926</c:v>
                </c:pt>
                <c:pt idx="3443">
                  <c:v>3123</c:v>
                </c:pt>
                <c:pt idx="3444">
                  <c:v>1905</c:v>
                </c:pt>
                <c:pt idx="3445">
                  <c:v>2672</c:v>
                </c:pt>
                <c:pt idx="3446">
                  <c:v>12617</c:v>
                </c:pt>
                <c:pt idx="3447">
                  <c:v>1098</c:v>
                </c:pt>
                <c:pt idx="3448">
                  <c:v>11355</c:v>
                </c:pt>
                <c:pt idx="3449">
                  <c:v>3195</c:v>
                </c:pt>
                <c:pt idx="3450">
                  <c:v>3389</c:v>
                </c:pt>
                <c:pt idx="3451">
                  <c:v>798</c:v>
                </c:pt>
                <c:pt idx="3452">
                  <c:v>2476</c:v>
                </c:pt>
                <c:pt idx="3453">
                  <c:v>4415</c:v>
                </c:pt>
                <c:pt idx="3454">
                  <c:v>2468</c:v>
                </c:pt>
                <c:pt idx="3455">
                  <c:v>1474</c:v>
                </c:pt>
                <c:pt idx="3456">
                  <c:v>1322</c:v>
                </c:pt>
                <c:pt idx="3457">
                  <c:v>1543</c:v>
                </c:pt>
                <c:pt idx="3458">
                  <c:v>19600</c:v>
                </c:pt>
                <c:pt idx="3459">
                  <c:v>635</c:v>
                </c:pt>
                <c:pt idx="3460">
                  <c:v>3086</c:v>
                </c:pt>
                <c:pt idx="3461">
                  <c:v>824</c:v>
                </c:pt>
                <c:pt idx="3462">
                  <c:v>7698</c:v>
                </c:pt>
                <c:pt idx="3463">
                  <c:v>2932</c:v>
                </c:pt>
                <c:pt idx="3464">
                  <c:v>1947</c:v>
                </c:pt>
                <c:pt idx="3465">
                  <c:v>1817</c:v>
                </c:pt>
                <c:pt idx="3466">
                  <c:v>1484</c:v>
                </c:pt>
                <c:pt idx="3467">
                  <c:v>7714</c:v>
                </c:pt>
                <c:pt idx="3468">
                  <c:v>5290</c:v>
                </c:pt>
                <c:pt idx="3469">
                  <c:v>996</c:v>
                </c:pt>
                <c:pt idx="3470">
                  <c:v>4921</c:v>
                </c:pt>
                <c:pt idx="3471">
                  <c:v>1072</c:v>
                </c:pt>
                <c:pt idx="3472">
                  <c:v>6218</c:v>
                </c:pt>
                <c:pt idx="3473">
                  <c:v>1201</c:v>
                </c:pt>
                <c:pt idx="3474">
                  <c:v>1332</c:v>
                </c:pt>
                <c:pt idx="3475">
                  <c:v>2130</c:v>
                </c:pt>
                <c:pt idx="3476">
                  <c:v>7957</c:v>
                </c:pt>
                <c:pt idx="3477">
                  <c:v>3375</c:v>
                </c:pt>
                <c:pt idx="3478">
                  <c:v>3446</c:v>
                </c:pt>
                <c:pt idx="3479">
                  <c:v>2227</c:v>
                </c:pt>
                <c:pt idx="3480">
                  <c:v>4066</c:v>
                </c:pt>
                <c:pt idx="3481">
                  <c:v>4524</c:v>
                </c:pt>
                <c:pt idx="3482">
                  <c:v>10854</c:v>
                </c:pt>
                <c:pt idx="3483">
                  <c:v>6040</c:v>
                </c:pt>
                <c:pt idx="3484">
                  <c:v>5127</c:v>
                </c:pt>
                <c:pt idx="3485">
                  <c:v>1850</c:v>
                </c:pt>
                <c:pt idx="3486">
                  <c:v>555</c:v>
                </c:pt>
                <c:pt idx="3487">
                  <c:v>3199</c:v>
                </c:pt>
                <c:pt idx="3488">
                  <c:v>3499</c:v>
                </c:pt>
                <c:pt idx="3489">
                  <c:v>2094</c:v>
                </c:pt>
                <c:pt idx="3490">
                  <c:v>2128</c:v>
                </c:pt>
                <c:pt idx="3491">
                  <c:v>3953</c:v>
                </c:pt>
                <c:pt idx="3492">
                  <c:v>1645</c:v>
                </c:pt>
                <c:pt idx="3493">
                  <c:v>26612</c:v>
                </c:pt>
                <c:pt idx="3494">
                  <c:v>3297</c:v>
                </c:pt>
                <c:pt idx="3495">
                  <c:v>8476</c:v>
                </c:pt>
                <c:pt idx="3496">
                  <c:v>3586</c:v>
                </c:pt>
                <c:pt idx="3497">
                  <c:v>2591</c:v>
                </c:pt>
                <c:pt idx="3498">
                  <c:v>6540</c:v>
                </c:pt>
                <c:pt idx="3499">
                  <c:v>2268</c:v>
                </c:pt>
                <c:pt idx="3500">
                  <c:v>3110</c:v>
                </c:pt>
                <c:pt idx="3501">
                  <c:v>24374</c:v>
                </c:pt>
                <c:pt idx="3502">
                  <c:v>10245</c:v>
                </c:pt>
                <c:pt idx="3503">
                  <c:v>2860</c:v>
                </c:pt>
                <c:pt idx="3504">
                  <c:v>13145</c:v>
                </c:pt>
                <c:pt idx="3505">
                  <c:v>2125</c:v>
                </c:pt>
                <c:pt idx="3506">
                  <c:v>23552</c:v>
                </c:pt>
                <c:pt idx="3507">
                  <c:v>38106</c:v>
                </c:pt>
                <c:pt idx="3508">
                  <c:v>1700</c:v>
                </c:pt>
                <c:pt idx="3509">
                  <c:v>52529</c:v>
                </c:pt>
                <c:pt idx="3510">
                  <c:v>8682</c:v>
                </c:pt>
                <c:pt idx="3511">
                  <c:v>5107</c:v>
                </c:pt>
                <c:pt idx="3512">
                  <c:v>6988</c:v>
                </c:pt>
                <c:pt idx="3513">
                  <c:v>696</c:v>
                </c:pt>
                <c:pt idx="3514">
                  <c:v>2886</c:v>
                </c:pt>
                <c:pt idx="3515">
                  <c:v>5396</c:v>
                </c:pt>
                <c:pt idx="3516">
                  <c:v>9849</c:v>
                </c:pt>
                <c:pt idx="3517">
                  <c:v>4006</c:v>
                </c:pt>
                <c:pt idx="3518">
                  <c:v>26238</c:v>
                </c:pt>
                <c:pt idx="3519">
                  <c:v>4094</c:v>
                </c:pt>
                <c:pt idx="3520">
                  <c:v>2760</c:v>
                </c:pt>
                <c:pt idx="3521">
                  <c:v>3348</c:v>
                </c:pt>
                <c:pt idx="3522">
                  <c:v>701</c:v>
                </c:pt>
                <c:pt idx="3523">
                  <c:v>9205</c:v>
                </c:pt>
                <c:pt idx="3524">
                  <c:v>84128</c:v>
                </c:pt>
                <c:pt idx="3525">
                  <c:v>8924</c:v>
                </c:pt>
                <c:pt idx="3526">
                  <c:v>45933</c:v>
                </c:pt>
                <c:pt idx="3527">
                  <c:v>3573</c:v>
                </c:pt>
                <c:pt idx="3528">
                  <c:v>11024</c:v>
                </c:pt>
                <c:pt idx="3529">
                  <c:v>14208</c:v>
                </c:pt>
                <c:pt idx="3530">
                  <c:v>5677</c:v>
                </c:pt>
                <c:pt idx="3531">
                  <c:v>3115</c:v>
                </c:pt>
                <c:pt idx="3532">
                  <c:v>1899</c:v>
                </c:pt>
                <c:pt idx="3533">
                  <c:v>27287</c:v>
                </c:pt>
                <c:pt idx="3534">
                  <c:v>10424</c:v>
                </c:pt>
                <c:pt idx="3535">
                  <c:v>3464</c:v>
                </c:pt>
                <c:pt idx="3536">
                  <c:v>3850</c:v>
                </c:pt>
                <c:pt idx="3537">
                  <c:v>5979</c:v>
                </c:pt>
                <c:pt idx="3538">
                  <c:v>10532</c:v>
                </c:pt>
                <c:pt idx="3539">
                  <c:v>16668</c:v>
                </c:pt>
                <c:pt idx="3540">
                  <c:v>26921</c:v>
                </c:pt>
                <c:pt idx="3541">
                  <c:v>29013</c:v>
                </c:pt>
                <c:pt idx="3542">
                  <c:v>10509</c:v>
                </c:pt>
                <c:pt idx="3543">
                  <c:v>9083</c:v>
                </c:pt>
                <c:pt idx="3544">
                  <c:v>12925</c:v>
                </c:pt>
                <c:pt idx="3545">
                  <c:v>8066</c:v>
                </c:pt>
                <c:pt idx="3546">
                  <c:v>3363</c:v>
                </c:pt>
                <c:pt idx="3547">
                  <c:v>5238</c:v>
                </c:pt>
                <c:pt idx="3548">
                  <c:v>8295</c:v>
                </c:pt>
                <c:pt idx="3549">
                  <c:v>20115</c:v>
                </c:pt>
                <c:pt idx="3550">
                  <c:v>16336</c:v>
                </c:pt>
                <c:pt idx="3551">
                  <c:v>4364</c:v>
                </c:pt>
                <c:pt idx="3552">
                  <c:v>12601</c:v>
                </c:pt>
                <c:pt idx="3553">
                  <c:v>358</c:v>
                </c:pt>
                <c:pt idx="3554">
                  <c:v>405</c:v>
                </c:pt>
                <c:pt idx="3555">
                  <c:v>266</c:v>
                </c:pt>
                <c:pt idx="3556">
                  <c:v>589</c:v>
                </c:pt>
                <c:pt idx="3557">
                  <c:v>229</c:v>
                </c:pt>
                <c:pt idx="3558">
                  <c:v>970</c:v>
                </c:pt>
                <c:pt idx="3559">
                  <c:v>429</c:v>
                </c:pt>
                <c:pt idx="3560">
                  <c:v>169</c:v>
                </c:pt>
                <c:pt idx="3561">
                  <c:v>4474</c:v>
                </c:pt>
                <c:pt idx="3562">
                  <c:v>410</c:v>
                </c:pt>
                <c:pt idx="3563">
                  <c:v>193</c:v>
                </c:pt>
                <c:pt idx="3564">
                  <c:v>1379</c:v>
                </c:pt>
                <c:pt idx="3565">
                  <c:v>533</c:v>
                </c:pt>
                <c:pt idx="3566">
                  <c:v>4423</c:v>
                </c:pt>
                <c:pt idx="3567">
                  <c:v>3405</c:v>
                </c:pt>
                <c:pt idx="3568">
                  <c:v>200</c:v>
                </c:pt>
                <c:pt idx="3569">
                  <c:v>292</c:v>
                </c:pt>
                <c:pt idx="3570">
                  <c:v>278</c:v>
                </c:pt>
                <c:pt idx="3571">
                  <c:v>2856</c:v>
                </c:pt>
                <c:pt idx="3572">
                  <c:v>339</c:v>
                </c:pt>
                <c:pt idx="3573">
                  <c:v>325</c:v>
                </c:pt>
                <c:pt idx="3574">
                  <c:v>359</c:v>
                </c:pt>
                <c:pt idx="3575">
                  <c:v>373</c:v>
                </c:pt>
                <c:pt idx="3576">
                  <c:v>874</c:v>
                </c:pt>
                <c:pt idx="3577">
                  <c:v>1370</c:v>
                </c:pt>
                <c:pt idx="3578">
                  <c:v>137</c:v>
                </c:pt>
                <c:pt idx="3579">
                  <c:v>2799</c:v>
                </c:pt>
                <c:pt idx="3580">
                  <c:v>227</c:v>
                </c:pt>
                <c:pt idx="3581">
                  <c:v>1165</c:v>
                </c:pt>
                <c:pt idx="3582">
                  <c:v>775</c:v>
                </c:pt>
                <c:pt idx="3583">
                  <c:v>1192</c:v>
                </c:pt>
                <c:pt idx="3584">
                  <c:v>367</c:v>
                </c:pt>
                <c:pt idx="3585">
                  <c:v>956</c:v>
                </c:pt>
                <c:pt idx="3586">
                  <c:v>443</c:v>
                </c:pt>
                <c:pt idx="3587">
                  <c:v>2750</c:v>
                </c:pt>
                <c:pt idx="3588">
                  <c:v>307</c:v>
                </c:pt>
                <c:pt idx="3589">
                  <c:v>2775</c:v>
                </c:pt>
                <c:pt idx="3590">
                  <c:v>13609</c:v>
                </c:pt>
                <c:pt idx="3591">
                  <c:v>25073</c:v>
                </c:pt>
                <c:pt idx="3592">
                  <c:v>2367</c:v>
                </c:pt>
                <c:pt idx="3593">
                  <c:v>2908</c:v>
                </c:pt>
                <c:pt idx="3594">
                  <c:v>2113</c:v>
                </c:pt>
                <c:pt idx="3595">
                  <c:v>147</c:v>
                </c:pt>
                <c:pt idx="3596">
                  <c:v>1302</c:v>
                </c:pt>
                <c:pt idx="3597">
                  <c:v>274</c:v>
                </c:pt>
                <c:pt idx="3598">
                  <c:v>3910</c:v>
                </c:pt>
                <c:pt idx="3599">
                  <c:v>347</c:v>
                </c:pt>
                <c:pt idx="3600">
                  <c:v>383</c:v>
                </c:pt>
                <c:pt idx="3601">
                  <c:v>355</c:v>
                </c:pt>
                <c:pt idx="3602">
                  <c:v>500</c:v>
                </c:pt>
                <c:pt idx="3603">
                  <c:v>314</c:v>
                </c:pt>
                <c:pt idx="3604">
                  <c:v>241</c:v>
                </c:pt>
                <c:pt idx="3605">
                  <c:v>603</c:v>
                </c:pt>
                <c:pt idx="3606">
                  <c:v>277</c:v>
                </c:pt>
                <c:pt idx="3607">
                  <c:v>10511</c:v>
                </c:pt>
                <c:pt idx="3608">
                  <c:v>6436</c:v>
                </c:pt>
                <c:pt idx="3609">
                  <c:v>122581</c:v>
                </c:pt>
                <c:pt idx="3610">
                  <c:v>2633</c:v>
                </c:pt>
                <c:pt idx="3611">
                  <c:v>9134</c:v>
                </c:pt>
                <c:pt idx="3612">
                  <c:v>8968</c:v>
                </c:pt>
                <c:pt idx="3613">
                  <c:v>1723</c:v>
                </c:pt>
                <c:pt idx="3614">
                  <c:v>10663</c:v>
                </c:pt>
                <c:pt idx="3615">
                  <c:v>10263</c:v>
                </c:pt>
                <c:pt idx="3616">
                  <c:v>4021</c:v>
                </c:pt>
                <c:pt idx="3617">
                  <c:v>5407</c:v>
                </c:pt>
                <c:pt idx="3618">
                  <c:v>5096</c:v>
                </c:pt>
                <c:pt idx="3619">
                  <c:v>6037</c:v>
                </c:pt>
                <c:pt idx="3620">
                  <c:v>2838</c:v>
                </c:pt>
                <c:pt idx="3621">
                  <c:v>4137</c:v>
                </c:pt>
                <c:pt idx="3622">
                  <c:v>1104</c:v>
                </c:pt>
                <c:pt idx="3623">
                  <c:v>5814</c:v>
                </c:pt>
                <c:pt idx="3624">
                  <c:v>4515</c:v>
                </c:pt>
                <c:pt idx="3625">
                  <c:v>4302</c:v>
                </c:pt>
                <c:pt idx="3626">
                  <c:v>7303</c:v>
                </c:pt>
                <c:pt idx="3627">
                  <c:v>1601</c:v>
                </c:pt>
                <c:pt idx="3628">
                  <c:v>8240</c:v>
                </c:pt>
                <c:pt idx="3629">
                  <c:v>3896</c:v>
                </c:pt>
                <c:pt idx="3630">
                  <c:v>3587</c:v>
                </c:pt>
                <c:pt idx="3631">
                  <c:v>1402</c:v>
                </c:pt>
                <c:pt idx="3632">
                  <c:v>2242</c:v>
                </c:pt>
                <c:pt idx="3633">
                  <c:v>3636</c:v>
                </c:pt>
                <c:pt idx="3634">
                  <c:v>5311</c:v>
                </c:pt>
                <c:pt idx="3635">
                  <c:v>3300</c:v>
                </c:pt>
                <c:pt idx="3636">
                  <c:v>45342</c:v>
                </c:pt>
                <c:pt idx="3637">
                  <c:v>976</c:v>
                </c:pt>
                <c:pt idx="3638">
                  <c:v>3547</c:v>
                </c:pt>
                <c:pt idx="3639">
                  <c:v>3992</c:v>
                </c:pt>
                <c:pt idx="3640">
                  <c:v>3046</c:v>
                </c:pt>
                <c:pt idx="3641">
                  <c:v>1192</c:v>
                </c:pt>
                <c:pt idx="3642">
                  <c:v>1362</c:v>
                </c:pt>
                <c:pt idx="3643">
                  <c:v>1426</c:v>
                </c:pt>
                <c:pt idx="3644">
                  <c:v>8098</c:v>
                </c:pt>
                <c:pt idx="3645">
                  <c:v>2102</c:v>
                </c:pt>
                <c:pt idx="3646">
                  <c:v>7599</c:v>
                </c:pt>
                <c:pt idx="3647">
                  <c:v>61545</c:v>
                </c:pt>
                <c:pt idx="3648">
                  <c:v>3945</c:v>
                </c:pt>
                <c:pt idx="3649">
                  <c:v>4018</c:v>
                </c:pt>
                <c:pt idx="3650">
                  <c:v>12729</c:v>
                </c:pt>
                <c:pt idx="3651">
                  <c:v>4045</c:v>
                </c:pt>
                <c:pt idx="3652">
                  <c:v>5446</c:v>
                </c:pt>
                <c:pt idx="3653">
                  <c:v>5443</c:v>
                </c:pt>
                <c:pt idx="3654">
                  <c:v>13043</c:v>
                </c:pt>
                <c:pt idx="3655">
                  <c:v>2013</c:v>
                </c:pt>
                <c:pt idx="3656">
                  <c:v>5262</c:v>
                </c:pt>
                <c:pt idx="3657">
                  <c:v>36582</c:v>
                </c:pt>
                <c:pt idx="3658">
                  <c:v>9216</c:v>
                </c:pt>
                <c:pt idx="3659">
                  <c:v>86865</c:v>
                </c:pt>
                <c:pt idx="3660">
                  <c:v>3281</c:v>
                </c:pt>
                <c:pt idx="3661">
                  <c:v>3206</c:v>
                </c:pt>
                <c:pt idx="3662">
                  <c:v>1613</c:v>
                </c:pt>
                <c:pt idx="3663">
                  <c:v>1045</c:v>
                </c:pt>
                <c:pt idx="3664">
                  <c:v>2269</c:v>
                </c:pt>
                <c:pt idx="3665">
                  <c:v>11896</c:v>
                </c:pt>
                <c:pt idx="3666">
                  <c:v>4225</c:v>
                </c:pt>
                <c:pt idx="3667">
                  <c:v>6514</c:v>
                </c:pt>
                <c:pt idx="3668">
                  <c:v>12671</c:v>
                </c:pt>
                <c:pt idx="3669">
                  <c:v>2945</c:v>
                </c:pt>
                <c:pt idx="3670">
                  <c:v>3099</c:v>
                </c:pt>
                <c:pt idx="3671">
                  <c:v>348</c:v>
                </c:pt>
                <c:pt idx="3672">
                  <c:v>9247</c:v>
                </c:pt>
                <c:pt idx="3673">
                  <c:v>30404</c:v>
                </c:pt>
                <c:pt idx="3674">
                  <c:v>10681</c:v>
                </c:pt>
                <c:pt idx="3675">
                  <c:v>2336</c:v>
                </c:pt>
                <c:pt idx="3676">
                  <c:v>6492</c:v>
                </c:pt>
                <c:pt idx="3677">
                  <c:v>8503</c:v>
                </c:pt>
                <c:pt idx="3678">
                  <c:v>3947</c:v>
                </c:pt>
                <c:pt idx="3679">
                  <c:v>21528</c:v>
                </c:pt>
                <c:pt idx="3680">
                  <c:v>1074</c:v>
                </c:pt>
                <c:pt idx="3681">
                  <c:v>15278</c:v>
                </c:pt>
                <c:pt idx="3682">
                  <c:v>17286</c:v>
                </c:pt>
                <c:pt idx="3683">
                  <c:v>70723</c:v>
                </c:pt>
                <c:pt idx="3684">
                  <c:v>4870</c:v>
                </c:pt>
                <c:pt idx="3685">
                  <c:v>61496</c:v>
                </c:pt>
                <c:pt idx="3686">
                  <c:v>21874</c:v>
                </c:pt>
                <c:pt idx="3687">
                  <c:v>27009</c:v>
                </c:pt>
                <c:pt idx="3688">
                  <c:v>4359</c:v>
                </c:pt>
                <c:pt idx="3689">
                  <c:v>6826</c:v>
                </c:pt>
                <c:pt idx="3690">
                  <c:v>1619</c:v>
                </c:pt>
                <c:pt idx="3691">
                  <c:v>67706</c:v>
                </c:pt>
                <c:pt idx="3692">
                  <c:v>95603</c:v>
                </c:pt>
                <c:pt idx="3693">
                  <c:v>6247</c:v>
                </c:pt>
                <c:pt idx="3694">
                  <c:v>19896</c:v>
                </c:pt>
                <c:pt idx="3695">
                  <c:v>3682</c:v>
                </c:pt>
                <c:pt idx="3696">
                  <c:v>12348</c:v>
                </c:pt>
                <c:pt idx="3697">
                  <c:v>3984</c:v>
                </c:pt>
                <c:pt idx="3698">
                  <c:v>25642</c:v>
                </c:pt>
                <c:pt idx="3699">
                  <c:v>836</c:v>
                </c:pt>
                <c:pt idx="3700">
                  <c:v>1874</c:v>
                </c:pt>
                <c:pt idx="3701">
                  <c:v>2607</c:v>
                </c:pt>
                <c:pt idx="3702">
                  <c:v>1668</c:v>
                </c:pt>
                <c:pt idx="3703">
                  <c:v>12154</c:v>
                </c:pt>
                <c:pt idx="3704">
                  <c:v>5100</c:v>
                </c:pt>
                <c:pt idx="3705">
                  <c:v>3072</c:v>
                </c:pt>
                <c:pt idx="3706">
                  <c:v>1506</c:v>
                </c:pt>
                <c:pt idx="3707">
                  <c:v>1671</c:v>
                </c:pt>
                <c:pt idx="3708">
                  <c:v>51336</c:v>
                </c:pt>
                <c:pt idx="3709">
                  <c:v>3564</c:v>
                </c:pt>
                <c:pt idx="3710">
                  <c:v>16764</c:v>
                </c:pt>
                <c:pt idx="3711">
                  <c:v>12807</c:v>
                </c:pt>
                <c:pt idx="3712">
                  <c:v>3840</c:v>
                </c:pt>
                <c:pt idx="3713">
                  <c:v>10847</c:v>
                </c:pt>
                <c:pt idx="3714">
                  <c:v>2133</c:v>
                </c:pt>
                <c:pt idx="3715">
                  <c:v>8525</c:v>
                </c:pt>
                <c:pt idx="3716">
                  <c:v>29365</c:v>
                </c:pt>
                <c:pt idx="3717">
                  <c:v>9399</c:v>
                </c:pt>
                <c:pt idx="3718">
                  <c:v>2662</c:v>
                </c:pt>
                <c:pt idx="3719">
                  <c:v>1469</c:v>
                </c:pt>
                <c:pt idx="3720">
                  <c:v>42725</c:v>
                </c:pt>
                <c:pt idx="3721">
                  <c:v>7003</c:v>
                </c:pt>
                <c:pt idx="3722">
                  <c:v>7589</c:v>
                </c:pt>
                <c:pt idx="3723">
                  <c:v>960</c:v>
                </c:pt>
                <c:pt idx="3724">
                  <c:v>3000</c:v>
                </c:pt>
                <c:pt idx="3725">
                  <c:v>25164</c:v>
                </c:pt>
                <c:pt idx="3726">
                  <c:v>1392</c:v>
                </c:pt>
                <c:pt idx="3727">
                  <c:v>2429</c:v>
                </c:pt>
                <c:pt idx="3728">
                  <c:v>65426</c:v>
                </c:pt>
                <c:pt idx="3729">
                  <c:v>15562</c:v>
                </c:pt>
                <c:pt idx="3730">
                  <c:v>8712</c:v>
                </c:pt>
                <c:pt idx="3731">
                  <c:v>38839</c:v>
                </c:pt>
                <c:pt idx="3732">
                  <c:v>6133</c:v>
                </c:pt>
                <c:pt idx="3733">
                  <c:v>4592</c:v>
                </c:pt>
                <c:pt idx="3734">
                  <c:v>811</c:v>
                </c:pt>
                <c:pt idx="3735">
                  <c:v>1449</c:v>
                </c:pt>
                <c:pt idx="3736">
                  <c:v>1910</c:v>
                </c:pt>
                <c:pt idx="3737">
                  <c:v>120361</c:v>
                </c:pt>
                <c:pt idx="3738">
                  <c:v>188439</c:v>
                </c:pt>
                <c:pt idx="3739">
                  <c:v>3464</c:v>
                </c:pt>
                <c:pt idx="3740">
                  <c:v>12755</c:v>
                </c:pt>
                <c:pt idx="3741">
                  <c:v>4750</c:v>
                </c:pt>
                <c:pt idx="3742">
                  <c:v>31302</c:v>
                </c:pt>
                <c:pt idx="3743">
                  <c:v>1676</c:v>
                </c:pt>
                <c:pt idx="3744">
                  <c:v>8711</c:v>
                </c:pt>
                <c:pt idx="3745">
                  <c:v>11614</c:v>
                </c:pt>
                <c:pt idx="3746">
                  <c:v>16968</c:v>
                </c:pt>
                <c:pt idx="3747">
                  <c:v>303</c:v>
                </c:pt>
                <c:pt idx="3748">
                  <c:v>1126</c:v>
                </c:pt>
                <c:pt idx="3749">
                  <c:v>15615</c:v>
                </c:pt>
                <c:pt idx="3750">
                  <c:v>14500</c:v>
                </c:pt>
                <c:pt idx="3751">
                  <c:v>12780</c:v>
                </c:pt>
                <c:pt idx="3752">
                  <c:v>36753</c:v>
                </c:pt>
                <c:pt idx="3753">
                  <c:v>12309</c:v>
                </c:pt>
                <c:pt idx="3754">
                  <c:v>38801</c:v>
                </c:pt>
                <c:pt idx="3755">
                  <c:v>1583</c:v>
                </c:pt>
                <c:pt idx="3756">
                  <c:v>58596</c:v>
                </c:pt>
                <c:pt idx="3757">
                  <c:v>2145</c:v>
                </c:pt>
                <c:pt idx="3758">
                  <c:v>1786</c:v>
                </c:pt>
                <c:pt idx="3759">
                  <c:v>4119</c:v>
                </c:pt>
                <c:pt idx="3760">
                  <c:v>704</c:v>
                </c:pt>
                <c:pt idx="3761">
                  <c:v>81177</c:v>
                </c:pt>
                <c:pt idx="3762">
                  <c:v>92638</c:v>
                </c:pt>
                <c:pt idx="3763">
                  <c:v>10421</c:v>
                </c:pt>
                <c:pt idx="3764">
                  <c:v>3182</c:v>
                </c:pt>
                <c:pt idx="3765">
                  <c:v>64713</c:v>
                </c:pt>
                <c:pt idx="3766">
                  <c:v>404</c:v>
                </c:pt>
                <c:pt idx="3767">
                  <c:v>3061</c:v>
                </c:pt>
                <c:pt idx="3768">
                  <c:v>8253</c:v>
                </c:pt>
                <c:pt idx="3769">
                  <c:v>59852</c:v>
                </c:pt>
                <c:pt idx="3770">
                  <c:v>628</c:v>
                </c:pt>
                <c:pt idx="3771">
                  <c:v>1319</c:v>
                </c:pt>
                <c:pt idx="3772">
                  <c:v>259</c:v>
                </c:pt>
                <c:pt idx="3773">
                  <c:v>23913</c:v>
                </c:pt>
                <c:pt idx="3774">
                  <c:v>2340</c:v>
                </c:pt>
                <c:pt idx="3775">
                  <c:v>7695</c:v>
                </c:pt>
                <c:pt idx="3776">
                  <c:v>33088</c:v>
                </c:pt>
                <c:pt idx="3777">
                  <c:v>1354</c:v>
                </c:pt>
                <c:pt idx="3778">
                  <c:v>5705</c:v>
                </c:pt>
                <c:pt idx="3779">
                  <c:v>2972</c:v>
                </c:pt>
                <c:pt idx="3780">
                  <c:v>1612</c:v>
                </c:pt>
                <c:pt idx="3781">
                  <c:v>11462</c:v>
                </c:pt>
                <c:pt idx="3782">
                  <c:v>15217</c:v>
                </c:pt>
                <c:pt idx="3783">
                  <c:v>579</c:v>
                </c:pt>
                <c:pt idx="3784">
                  <c:v>747</c:v>
                </c:pt>
                <c:pt idx="3785">
                  <c:v>3474</c:v>
                </c:pt>
                <c:pt idx="3786">
                  <c:v>4037</c:v>
                </c:pt>
                <c:pt idx="3787">
                  <c:v>1974</c:v>
                </c:pt>
                <c:pt idx="3788">
                  <c:v>1772</c:v>
                </c:pt>
                <c:pt idx="3789">
                  <c:v>1904</c:v>
                </c:pt>
                <c:pt idx="3790">
                  <c:v>244072</c:v>
                </c:pt>
                <c:pt idx="3791">
                  <c:v>3594</c:v>
                </c:pt>
                <c:pt idx="3792">
                  <c:v>9593</c:v>
                </c:pt>
                <c:pt idx="3793">
                  <c:v>25475</c:v>
                </c:pt>
                <c:pt idx="3794">
                  <c:v>2137</c:v>
                </c:pt>
                <c:pt idx="3795">
                  <c:v>1299</c:v>
                </c:pt>
                <c:pt idx="3796">
                  <c:v>36908</c:v>
                </c:pt>
                <c:pt idx="3797">
                  <c:v>2426</c:v>
                </c:pt>
                <c:pt idx="3798">
                  <c:v>1271</c:v>
                </c:pt>
                <c:pt idx="3799">
                  <c:v>642</c:v>
                </c:pt>
                <c:pt idx="3800">
                  <c:v>23678</c:v>
                </c:pt>
                <c:pt idx="3801">
                  <c:v>4057</c:v>
                </c:pt>
                <c:pt idx="3802">
                  <c:v>1456</c:v>
                </c:pt>
                <c:pt idx="3803">
                  <c:v>4063</c:v>
                </c:pt>
                <c:pt idx="3804">
                  <c:v>45531</c:v>
                </c:pt>
                <c:pt idx="3805">
                  <c:v>3408</c:v>
                </c:pt>
                <c:pt idx="3806">
                  <c:v>3229</c:v>
                </c:pt>
                <c:pt idx="3807">
                  <c:v>1931</c:v>
                </c:pt>
                <c:pt idx="3808">
                  <c:v>29060</c:v>
                </c:pt>
                <c:pt idx="3809">
                  <c:v>7525</c:v>
                </c:pt>
                <c:pt idx="3810">
                  <c:v>3148</c:v>
                </c:pt>
                <c:pt idx="3811">
                  <c:v>3364</c:v>
                </c:pt>
                <c:pt idx="3812">
                  <c:v>1072</c:v>
                </c:pt>
                <c:pt idx="3813">
                  <c:v>1588</c:v>
                </c:pt>
                <c:pt idx="3814">
                  <c:v>4815</c:v>
                </c:pt>
                <c:pt idx="3815">
                  <c:v>3594</c:v>
                </c:pt>
                <c:pt idx="3816">
                  <c:v>35116</c:v>
                </c:pt>
                <c:pt idx="3817">
                  <c:v>3421</c:v>
                </c:pt>
                <c:pt idx="3818">
                  <c:v>9158</c:v>
                </c:pt>
                <c:pt idx="3819">
                  <c:v>24913</c:v>
                </c:pt>
                <c:pt idx="3820">
                  <c:v>42749</c:v>
                </c:pt>
                <c:pt idx="3821">
                  <c:v>2898</c:v>
                </c:pt>
                <c:pt idx="3822">
                  <c:v>57373</c:v>
                </c:pt>
                <c:pt idx="3823">
                  <c:v>4990</c:v>
                </c:pt>
                <c:pt idx="3824">
                  <c:v>8239</c:v>
                </c:pt>
                <c:pt idx="3825">
                  <c:v>1201</c:v>
                </c:pt>
                <c:pt idx="3826">
                  <c:v>8984</c:v>
                </c:pt>
                <c:pt idx="3827">
                  <c:v>28403</c:v>
                </c:pt>
                <c:pt idx="3828">
                  <c:v>8899</c:v>
                </c:pt>
                <c:pt idx="3829">
                  <c:v>1423</c:v>
                </c:pt>
                <c:pt idx="3830">
                  <c:v>3682</c:v>
                </c:pt>
                <c:pt idx="3831">
                  <c:v>1420</c:v>
                </c:pt>
                <c:pt idx="3832">
                  <c:v>36921</c:v>
                </c:pt>
                <c:pt idx="3833">
                  <c:v>920</c:v>
                </c:pt>
                <c:pt idx="3834">
                  <c:v>5432</c:v>
                </c:pt>
                <c:pt idx="3835">
                  <c:v>24356</c:v>
                </c:pt>
                <c:pt idx="3836">
                  <c:v>25908</c:v>
                </c:pt>
                <c:pt idx="3837">
                  <c:v>5868</c:v>
                </c:pt>
                <c:pt idx="3838">
                  <c:v>303</c:v>
                </c:pt>
                <c:pt idx="3839">
                  <c:v>5050</c:v>
                </c:pt>
                <c:pt idx="3840">
                  <c:v>1878</c:v>
                </c:pt>
                <c:pt idx="3841">
                  <c:v>28054</c:v>
                </c:pt>
                <c:pt idx="3842">
                  <c:v>9783</c:v>
                </c:pt>
                <c:pt idx="3843">
                  <c:v>8372</c:v>
                </c:pt>
                <c:pt idx="3844">
                  <c:v>3237</c:v>
                </c:pt>
                <c:pt idx="3845">
                  <c:v>17401</c:v>
                </c:pt>
                <c:pt idx="3846">
                  <c:v>2401</c:v>
                </c:pt>
                <c:pt idx="3847">
                  <c:v>9020</c:v>
                </c:pt>
                <c:pt idx="3848">
                  <c:v>399</c:v>
                </c:pt>
                <c:pt idx="3849">
                  <c:v>5306</c:v>
                </c:pt>
                <c:pt idx="3850">
                  <c:v>6467</c:v>
                </c:pt>
                <c:pt idx="3851">
                  <c:v>3017</c:v>
                </c:pt>
                <c:pt idx="3852">
                  <c:v>16096</c:v>
                </c:pt>
                <c:pt idx="3853">
                  <c:v>1208</c:v>
                </c:pt>
                <c:pt idx="3854">
                  <c:v>1064</c:v>
                </c:pt>
                <c:pt idx="3855">
                  <c:v>199</c:v>
                </c:pt>
                <c:pt idx="3856">
                  <c:v>73477</c:v>
                </c:pt>
                <c:pt idx="3857">
                  <c:v>117245</c:v>
                </c:pt>
                <c:pt idx="3858">
                  <c:v>27950</c:v>
                </c:pt>
                <c:pt idx="3859">
                  <c:v>1143</c:v>
                </c:pt>
                <c:pt idx="3860">
                  <c:v>1830</c:v>
                </c:pt>
                <c:pt idx="3861">
                  <c:v>3681</c:v>
                </c:pt>
                <c:pt idx="3862">
                  <c:v>2213</c:v>
                </c:pt>
                <c:pt idx="3863">
                  <c:v>450</c:v>
                </c:pt>
                <c:pt idx="3864">
                  <c:v>38998</c:v>
                </c:pt>
                <c:pt idx="3865">
                  <c:v>482</c:v>
                </c:pt>
                <c:pt idx="3866">
                  <c:v>5231</c:v>
                </c:pt>
                <c:pt idx="3867">
                  <c:v>54078</c:v>
                </c:pt>
                <c:pt idx="3868">
                  <c:v>3562</c:v>
                </c:pt>
                <c:pt idx="3869">
                  <c:v>10144</c:v>
                </c:pt>
                <c:pt idx="3870">
                  <c:v>1446</c:v>
                </c:pt>
                <c:pt idx="3871">
                  <c:v>1692</c:v>
                </c:pt>
                <c:pt idx="3872">
                  <c:v>490</c:v>
                </c:pt>
                <c:pt idx="3873">
                  <c:v>368</c:v>
                </c:pt>
                <c:pt idx="3874">
                  <c:v>2140</c:v>
                </c:pt>
                <c:pt idx="3875">
                  <c:v>7111</c:v>
                </c:pt>
                <c:pt idx="3876">
                  <c:v>704</c:v>
                </c:pt>
                <c:pt idx="3877">
                  <c:v>1341</c:v>
                </c:pt>
                <c:pt idx="3878">
                  <c:v>42120</c:v>
                </c:pt>
                <c:pt idx="3879">
                  <c:v>11230</c:v>
                </c:pt>
                <c:pt idx="3880">
                  <c:v>2760</c:v>
                </c:pt>
                <c:pt idx="3881">
                  <c:v>17085</c:v>
                </c:pt>
                <c:pt idx="3882">
                  <c:v>6127</c:v>
                </c:pt>
                <c:pt idx="3883">
                  <c:v>684</c:v>
                </c:pt>
                <c:pt idx="3884">
                  <c:v>2497</c:v>
                </c:pt>
                <c:pt idx="3885">
                  <c:v>16033</c:v>
                </c:pt>
                <c:pt idx="3886">
                  <c:v>58779</c:v>
                </c:pt>
                <c:pt idx="3887">
                  <c:v>11937</c:v>
                </c:pt>
                <c:pt idx="3888">
                  <c:v>10826</c:v>
                </c:pt>
                <c:pt idx="3889">
                  <c:v>200</c:v>
                </c:pt>
                <c:pt idx="3890">
                  <c:v>8565</c:v>
                </c:pt>
                <c:pt idx="3891">
                  <c:v>250</c:v>
                </c:pt>
                <c:pt idx="3892">
                  <c:v>4521</c:v>
                </c:pt>
                <c:pt idx="3893">
                  <c:v>16610</c:v>
                </c:pt>
                <c:pt idx="3894">
                  <c:v>7453</c:v>
                </c:pt>
                <c:pt idx="3895">
                  <c:v>401</c:v>
                </c:pt>
                <c:pt idx="3896">
                  <c:v>10133</c:v>
                </c:pt>
                <c:pt idx="3897">
                  <c:v>7476</c:v>
                </c:pt>
                <c:pt idx="3898">
                  <c:v>2907</c:v>
                </c:pt>
                <c:pt idx="3899">
                  <c:v>2136</c:v>
                </c:pt>
                <c:pt idx="3900">
                  <c:v>2669</c:v>
                </c:pt>
                <c:pt idx="3901">
                  <c:v>11038</c:v>
                </c:pt>
                <c:pt idx="3902">
                  <c:v>49332</c:v>
                </c:pt>
                <c:pt idx="3903">
                  <c:v>545</c:v>
                </c:pt>
                <c:pt idx="3904">
                  <c:v>779</c:v>
                </c:pt>
                <c:pt idx="3905">
                  <c:v>36851</c:v>
                </c:pt>
                <c:pt idx="3906">
                  <c:v>3584</c:v>
                </c:pt>
                <c:pt idx="3907">
                  <c:v>640</c:v>
                </c:pt>
                <c:pt idx="3908">
                  <c:v>702</c:v>
                </c:pt>
                <c:pt idx="3909">
                  <c:v>4396</c:v>
                </c:pt>
                <c:pt idx="3910">
                  <c:v>1040</c:v>
                </c:pt>
                <c:pt idx="3911">
                  <c:v>717</c:v>
                </c:pt>
                <c:pt idx="3912">
                  <c:v>3117</c:v>
                </c:pt>
                <c:pt idx="3913">
                  <c:v>1153</c:v>
                </c:pt>
                <c:pt idx="3914">
                  <c:v>9006</c:v>
                </c:pt>
                <c:pt idx="3915">
                  <c:v>513</c:v>
                </c:pt>
                <c:pt idx="3916">
                  <c:v>115</c:v>
                </c:pt>
                <c:pt idx="3917">
                  <c:v>4804</c:v>
                </c:pt>
                <c:pt idx="3918">
                  <c:v>8333</c:v>
                </c:pt>
                <c:pt idx="3919">
                  <c:v>8961</c:v>
                </c:pt>
                <c:pt idx="3920">
                  <c:v>18655</c:v>
                </c:pt>
                <c:pt idx="3921">
                  <c:v>3925</c:v>
                </c:pt>
                <c:pt idx="3922">
                  <c:v>19703</c:v>
                </c:pt>
                <c:pt idx="3923">
                  <c:v>43891</c:v>
                </c:pt>
                <c:pt idx="3924">
                  <c:v>4265</c:v>
                </c:pt>
                <c:pt idx="3925">
                  <c:v>13807</c:v>
                </c:pt>
                <c:pt idx="3926">
                  <c:v>17286</c:v>
                </c:pt>
                <c:pt idx="3927">
                  <c:v>851</c:v>
                </c:pt>
                <c:pt idx="3928">
                  <c:v>188</c:v>
                </c:pt>
                <c:pt idx="3929">
                  <c:v>11264</c:v>
                </c:pt>
                <c:pt idx="3930">
                  <c:v>8248</c:v>
                </c:pt>
                <c:pt idx="3931">
                  <c:v>20499</c:v>
                </c:pt>
                <c:pt idx="3932">
                  <c:v>2656</c:v>
                </c:pt>
                <c:pt idx="3933">
                  <c:v>2079</c:v>
                </c:pt>
                <c:pt idx="3934">
                  <c:v>1031</c:v>
                </c:pt>
                <c:pt idx="3935">
                  <c:v>2001</c:v>
                </c:pt>
                <c:pt idx="3936">
                  <c:v>6242</c:v>
                </c:pt>
                <c:pt idx="3937">
                  <c:v>14043</c:v>
                </c:pt>
                <c:pt idx="3938">
                  <c:v>564</c:v>
                </c:pt>
                <c:pt idx="3939">
                  <c:v>4783</c:v>
                </c:pt>
                <c:pt idx="3940">
                  <c:v>42489</c:v>
                </c:pt>
                <c:pt idx="3941">
                  <c:v>3549</c:v>
                </c:pt>
                <c:pt idx="3942">
                  <c:v>95410</c:v>
                </c:pt>
                <c:pt idx="3943">
                  <c:v>12534</c:v>
                </c:pt>
                <c:pt idx="3944">
                  <c:v>21070</c:v>
                </c:pt>
                <c:pt idx="3945">
                  <c:v>39558</c:v>
                </c:pt>
                <c:pt idx="3946">
                  <c:v>4084</c:v>
                </c:pt>
                <c:pt idx="3947">
                  <c:v>84921</c:v>
                </c:pt>
                <c:pt idx="3948">
                  <c:v>5314</c:v>
                </c:pt>
                <c:pt idx="3949">
                  <c:v>1628</c:v>
                </c:pt>
                <c:pt idx="3950">
                  <c:v>74750</c:v>
                </c:pt>
                <c:pt idx="3951">
                  <c:v>10800</c:v>
                </c:pt>
                <c:pt idx="3952">
                  <c:v>69683</c:v>
                </c:pt>
                <c:pt idx="3953">
                  <c:v>6524</c:v>
                </c:pt>
                <c:pt idx="3954">
                  <c:v>8707</c:v>
                </c:pt>
                <c:pt idx="3955">
                  <c:v>37948</c:v>
                </c:pt>
                <c:pt idx="3956">
                  <c:v>2660</c:v>
                </c:pt>
                <c:pt idx="3957">
                  <c:v>14648</c:v>
                </c:pt>
                <c:pt idx="3958">
                  <c:v>19262</c:v>
                </c:pt>
                <c:pt idx="3959">
                  <c:v>26073</c:v>
                </c:pt>
                <c:pt idx="3960">
                  <c:v>3083</c:v>
                </c:pt>
                <c:pt idx="3961">
                  <c:v>20428</c:v>
                </c:pt>
                <c:pt idx="3962">
                  <c:v>7855</c:v>
                </c:pt>
                <c:pt idx="3963">
                  <c:v>7759</c:v>
                </c:pt>
                <c:pt idx="3964">
                  <c:v>39263</c:v>
                </c:pt>
                <c:pt idx="3965">
                  <c:v>36690</c:v>
                </c:pt>
                <c:pt idx="3966">
                  <c:v>455</c:v>
                </c:pt>
                <c:pt idx="3967">
                  <c:v>3906</c:v>
                </c:pt>
                <c:pt idx="3968">
                  <c:v>169</c:v>
                </c:pt>
                <c:pt idx="3969">
                  <c:v>1504</c:v>
                </c:pt>
                <c:pt idx="3970">
                  <c:v>1585</c:v>
                </c:pt>
                <c:pt idx="3971">
                  <c:v>2044</c:v>
                </c:pt>
                <c:pt idx="3972">
                  <c:v>685</c:v>
                </c:pt>
                <c:pt idx="3973">
                  <c:v>5161</c:v>
                </c:pt>
                <c:pt idx="3974">
                  <c:v>14263</c:v>
                </c:pt>
                <c:pt idx="3975">
                  <c:v>16295</c:v>
                </c:pt>
                <c:pt idx="3976">
                  <c:v>2024</c:v>
                </c:pt>
                <c:pt idx="3977">
                  <c:v>4115</c:v>
                </c:pt>
                <c:pt idx="3978">
                  <c:v>28151</c:v>
                </c:pt>
                <c:pt idx="3979">
                  <c:v>10339</c:v>
                </c:pt>
                <c:pt idx="3980">
                  <c:v>9555</c:v>
                </c:pt>
                <c:pt idx="3981">
                  <c:v>693</c:v>
                </c:pt>
                <c:pt idx="3982">
                  <c:v>2676</c:v>
                </c:pt>
                <c:pt idx="3983">
                  <c:v>2113</c:v>
                </c:pt>
                <c:pt idx="3984">
                  <c:v>7921</c:v>
                </c:pt>
                <c:pt idx="3985">
                  <c:v>4253</c:v>
                </c:pt>
                <c:pt idx="3986">
                  <c:v>41597</c:v>
                </c:pt>
                <c:pt idx="3987">
                  <c:v>62614</c:v>
                </c:pt>
                <c:pt idx="3988">
                  <c:v>652</c:v>
                </c:pt>
                <c:pt idx="3989">
                  <c:v>8516</c:v>
                </c:pt>
                <c:pt idx="3990">
                  <c:v>5702</c:v>
                </c:pt>
                <c:pt idx="3991">
                  <c:v>2064</c:v>
                </c:pt>
                <c:pt idx="3992">
                  <c:v>188887</c:v>
                </c:pt>
                <c:pt idx="3993">
                  <c:v>2648</c:v>
                </c:pt>
                <c:pt idx="3994">
                  <c:v>11181</c:v>
                </c:pt>
                <c:pt idx="3995">
                  <c:v>3549</c:v>
                </c:pt>
                <c:pt idx="3996">
                  <c:v>1078</c:v>
                </c:pt>
                <c:pt idx="3997">
                  <c:v>13875</c:v>
                </c:pt>
                <c:pt idx="3998">
                  <c:v>1338</c:v>
                </c:pt>
                <c:pt idx="3999">
                  <c:v>5306</c:v>
                </c:pt>
                <c:pt idx="4000">
                  <c:v>1556</c:v>
                </c:pt>
                <c:pt idx="4001">
                  <c:v>2976</c:v>
                </c:pt>
                <c:pt idx="4002">
                  <c:v>2223</c:v>
                </c:pt>
                <c:pt idx="4003">
                  <c:v>4896</c:v>
                </c:pt>
                <c:pt idx="4004">
                  <c:v>19589</c:v>
                </c:pt>
                <c:pt idx="4005">
                  <c:v>6611</c:v>
                </c:pt>
                <c:pt idx="4006">
                  <c:v>51786</c:v>
                </c:pt>
                <c:pt idx="4007">
                  <c:v>7381</c:v>
                </c:pt>
                <c:pt idx="4008">
                  <c:v>4283</c:v>
                </c:pt>
                <c:pt idx="4009">
                  <c:v>83606</c:v>
                </c:pt>
                <c:pt idx="4010">
                  <c:v>8197</c:v>
                </c:pt>
                <c:pt idx="4011">
                  <c:v>7789</c:v>
                </c:pt>
                <c:pt idx="4012">
                  <c:v>1930</c:v>
                </c:pt>
                <c:pt idx="4013">
                  <c:v>1008</c:v>
                </c:pt>
                <c:pt idx="4014">
                  <c:v>1208</c:v>
                </c:pt>
                <c:pt idx="4015">
                  <c:v>10016</c:v>
                </c:pt>
                <c:pt idx="4016">
                  <c:v>1695</c:v>
                </c:pt>
                <c:pt idx="4017">
                  <c:v>28650</c:v>
                </c:pt>
                <c:pt idx="4018">
                  <c:v>29837</c:v>
                </c:pt>
                <c:pt idx="4019">
                  <c:v>1520</c:v>
                </c:pt>
                <c:pt idx="4020">
                  <c:v>1279</c:v>
                </c:pt>
                <c:pt idx="4021">
                  <c:v>1990</c:v>
                </c:pt>
                <c:pt idx="4022">
                  <c:v>3352</c:v>
                </c:pt>
                <c:pt idx="4023">
                  <c:v>8723</c:v>
                </c:pt>
                <c:pt idx="4024">
                  <c:v>13991</c:v>
                </c:pt>
                <c:pt idx="4025">
                  <c:v>92166</c:v>
                </c:pt>
                <c:pt idx="4026">
                  <c:v>4096</c:v>
                </c:pt>
                <c:pt idx="4027">
                  <c:v>25211</c:v>
                </c:pt>
                <c:pt idx="4028">
                  <c:v>14039</c:v>
                </c:pt>
                <c:pt idx="4029">
                  <c:v>13999</c:v>
                </c:pt>
                <c:pt idx="4030">
                  <c:v>2819</c:v>
                </c:pt>
                <c:pt idx="4031">
                  <c:v>11911</c:v>
                </c:pt>
                <c:pt idx="4032">
                  <c:v>3715</c:v>
                </c:pt>
                <c:pt idx="4033">
                  <c:v>6002</c:v>
                </c:pt>
                <c:pt idx="4034">
                  <c:v>4268</c:v>
                </c:pt>
                <c:pt idx="4035">
                  <c:v>2803</c:v>
                </c:pt>
                <c:pt idx="4036">
                  <c:v>2737</c:v>
                </c:pt>
                <c:pt idx="4037">
                  <c:v>14322</c:v>
                </c:pt>
                <c:pt idx="4038">
                  <c:v>1091</c:v>
                </c:pt>
                <c:pt idx="4039">
                  <c:v>68706</c:v>
                </c:pt>
                <c:pt idx="4040">
                  <c:v>2961</c:v>
                </c:pt>
                <c:pt idx="4041">
                  <c:v>11639</c:v>
                </c:pt>
                <c:pt idx="4042">
                  <c:v>4387</c:v>
                </c:pt>
                <c:pt idx="4043">
                  <c:v>3982</c:v>
                </c:pt>
                <c:pt idx="4044">
                  <c:v>4327</c:v>
                </c:pt>
                <c:pt idx="4045">
                  <c:v>3481</c:v>
                </c:pt>
                <c:pt idx="4046">
                  <c:v>130</c:v>
                </c:pt>
                <c:pt idx="4047">
                  <c:v>5936</c:v>
                </c:pt>
                <c:pt idx="4048">
                  <c:v>17950</c:v>
                </c:pt>
                <c:pt idx="4049">
                  <c:v>3835</c:v>
                </c:pt>
                <c:pt idx="4050">
                  <c:v>13199</c:v>
                </c:pt>
                <c:pt idx="4051">
                  <c:v>21672</c:v>
                </c:pt>
                <c:pt idx="4052">
                  <c:v>12027</c:v>
                </c:pt>
                <c:pt idx="4053">
                  <c:v>20615</c:v>
                </c:pt>
                <c:pt idx="4054">
                  <c:v>4953</c:v>
                </c:pt>
                <c:pt idx="4055">
                  <c:v>7616</c:v>
                </c:pt>
                <c:pt idx="4056">
                  <c:v>1379</c:v>
                </c:pt>
                <c:pt idx="4057">
                  <c:v>11869</c:v>
                </c:pt>
                <c:pt idx="4058">
                  <c:v>14783</c:v>
                </c:pt>
                <c:pt idx="4059">
                  <c:v>3638</c:v>
                </c:pt>
                <c:pt idx="4060">
                  <c:v>3257</c:v>
                </c:pt>
                <c:pt idx="4061">
                  <c:v>5256</c:v>
                </c:pt>
                <c:pt idx="4062">
                  <c:v>775</c:v>
                </c:pt>
                <c:pt idx="4063">
                  <c:v>835</c:v>
                </c:pt>
                <c:pt idx="4064">
                  <c:v>13737</c:v>
                </c:pt>
                <c:pt idx="4065">
                  <c:v>1751</c:v>
                </c:pt>
                <c:pt idx="4066">
                  <c:v>366</c:v>
                </c:pt>
                <c:pt idx="4067">
                  <c:v>246</c:v>
                </c:pt>
                <c:pt idx="4068">
                  <c:v>1570</c:v>
                </c:pt>
                <c:pt idx="4069">
                  <c:v>4233</c:v>
                </c:pt>
                <c:pt idx="4070">
                  <c:v>21727</c:v>
                </c:pt>
                <c:pt idx="4071">
                  <c:v>3451</c:v>
                </c:pt>
                <c:pt idx="4072">
                  <c:v>1602</c:v>
                </c:pt>
                <c:pt idx="4073">
                  <c:v>21162</c:v>
                </c:pt>
                <c:pt idx="4074">
                  <c:v>23283</c:v>
                </c:pt>
                <c:pt idx="4075">
                  <c:v>4795</c:v>
                </c:pt>
                <c:pt idx="4076">
                  <c:v>763</c:v>
                </c:pt>
                <c:pt idx="4077">
                  <c:v>19473</c:v>
                </c:pt>
                <c:pt idx="4078">
                  <c:v>2012</c:v>
                </c:pt>
                <c:pt idx="4079">
                  <c:v>1674</c:v>
                </c:pt>
                <c:pt idx="4080">
                  <c:v>21358</c:v>
                </c:pt>
                <c:pt idx="4081">
                  <c:v>19187</c:v>
                </c:pt>
                <c:pt idx="4082">
                  <c:v>27490</c:v>
                </c:pt>
                <c:pt idx="4083">
                  <c:v>1724</c:v>
                </c:pt>
                <c:pt idx="4084">
                  <c:v>9606</c:v>
                </c:pt>
                <c:pt idx="4085">
                  <c:v>31851</c:v>
                </c:pt>
                <c:pt idx="4086">
                  <c:v>6710</c:v>
                </c:pt>
                <c:pt idx="4087">
                  <c:v>869</c:v>
                </c:pt>
                <c:pt idx="4088">
                  <c:v>10990</c:v>
                </c:pt>
                <c:pt idx="4089">
                  <c:v>1998</c:v>
                </c:pt>
                <c:pt idx="4090">
                  <c:v>735</c:v>
                </c:pt>
                <c:pt idx="4091">
                  <c:v>6825</c:v>
                </c:pt>
                <c:pt idx="4092">
                  <c:v>8876</c:v>
                </c:pt>
                <c:pt idx="4093">
                  <c:v>1854</c:v>
                </c:pt>
                <c:pt idx="4094">
                  <c:v>6894</c:v>
                </c:pt>
                <c:pt idx="4095">
                  <c:v>16070</c:v>
                </c:pt>
                <c:pt idx="4096">
                  <c:v>1292</c:v>
                </c:pt>
                <c:pt idx="4097">
                  <c:v>1136</c:v>
                </c:pt>
                <c:pt idx="4098">
                  <c:v>738</c:v>
                </c:pt>
                <c:pt idx="4099">
                  <c:v>6070</c:v>
                </c:pt>
                <c:pt idx="4100">
                  <c:v>2394</c:v>
                </c:pt>
                <c:pt idx="4101">
                  <c:v>23912</c:v>
                </c:pt>
                <c:pt idx="4102">
                  <c:v>6128</c:v>
                </c:pt>
                <c:pt idx="4103">
                  <c:v>1106</c:v>
                </c:pt>
                <c:pt idx="4104">
                  <c:v>1158</c:v>
                </c:pt>
                <c:pt idx="4105">
                  <c:v>10057</c:v>
                </c:pt>
                <c:pt idx="4106">
                  <c:v>5483</c:v>
                </c:pt>
                <c:pt idx="4107">
                  <c:v>19209</c:v>
                </c:pt>
                <c:pt idx="4108">
                  <c:v>9545</c:v>
                </c:pt>
                <c:pt idx="4109">
                  <c:v>3762</c:v>
                </c:pt>
                <c:pt idx="4110">
                  <c:v>1237</c:v>
                </c:pt>
                <c:pt idx="4111">
                  <c:v>23563</c:v>
                </c:pt>
                <c:pt idx="4112">
                  <c:v>3364</c:v>
                </c:pt>
                <c:pt idx="4113">
                  <c:v>16183</c:v>
                </c:pt>
                <c:pt idx="4114">
                  <c:v>2238</c:v>
                </c:pt>
                <c:pt idx="4115">
                  <c:v>219</c:v>
                </c:pt>
                <c:pt idx="4116">
                  <c:v>57131</c:v>
                </c:pt>
                <c:pt idx="4117">
                  <c:v>4688</c:v>
                </c:pt>
                <c:pt idx="4118">
                  <c:v>3880</c:v>
                </c:pt>
                <c:pt idx="4119">
                  <c:v>283</c:v>
                </c:pt>
                <c:pt idx="4120">
                  <c:v>10221</c:v>
                </c:pt>
                <c:pt idx="4121">
                  <c:v>10079</c:v>
                </c:pt>
                <c:pt idx="4122">
                  <c:v>7354</c:v>
                </c:pt>
                <c:pt idx="4123">
                  <c:v>639</c:v>
                </c:pt>
                <c:pt idx="4124">
                  <c:v>9981</c:v>
                </c:pt>
                <c:pt idx="4125">
                  <c:v>1358</c:v>
                </c:pt>
                <c:pt idx="4126">
                  <c:v>31493</c:v>
                </c:pt>
                <c:pt idx="4127">
                  <c:v>4870</c:v>
                </c:pt>
                <c:pt idx="4128">
                  <c:v>3402</c:v>
                </c:pt>
                <c:pt idx="4129">
                  <c:v>30500</c:v>
                </c:pt>
                <c:pt idx="4130">
                  <c:v>9292</c:v>
                </c:pt>
                <c:pt idx="4131">
                  <c:v>663</c:v>
                </c:pt>
                <c:pt idx="4132">
                  <c:v>23355</c:v>
                </c:pt>
                <c:pt idx="4133">
                  <c:v>1529</c:v>
                </c:pt>
                <c:pt idx="4134">
                  <c:v>5914</c:v>
                </c:pt>
                <c:pt idx="4135">
                  <c:v>3225</c:v>
                </c:pt>
                <c:pt idx="4136">
                  <c:v>4141</c:v>
                </c:pt>
                <c:pt idx="4137">
                  <c:v>2533</c:v>
                </c:pt>
                <c:pt idx="4138">
                  <c:v>19700</c:v>
                </c:pt>
                <c:pt idx="4139">
                  <c:v>3674</c:v>
                </c:pt>
                <c:pt idx="4140">
                  <c:v>1935</c:v>
                </c:pt>
                <c:pt idx="4141">
                  <c:v>2691</c:v>
                </c:pt>
                <c:pt idx="4142">
                  <c:v>12189</c:v>
                </c:pt>
                <c:pt idx="4143">
                  <c:v>1813</c:v>
                </c:pt>
                <c:pt idx="4144">
                  <c:v>1121</c:v>
                </c:pt>
                <c:pt idx="4145">
                  <c:v>6064</c:v>
                </c:pt>
                <c:pt idx="4146">
                  <c:v>806</c:v>
                </c:pt>
                <c:pt idx="4147">
                  <c:v>1619</c:v>
                </c:pt>
                <c:pt idx="4148">
                  <c:v>4807</c:v>
                </c:pt>
                <c:pt idx="4149">
                  <c:v>3985</c:v>
                </c:pt>
                <c:pt idx="4150">
                  <c:v>2272</c:v>
                </c:pt>
                <c:pt idx="4151">
                  <c:v>10585</c:v>
                </c:pt>
                <c:pt idx="4152">
                  <c:v>25429</c:v>
                </c:pt>
                <c:pt idx="4153">
                  <c:v>2578</c:v>
                </c:pt>
                <c:pt idx="4154">
                  <c:v>3312</c:v>
                </c:pt>
                <c:pt idx="4155">
                  <c:v>5507</c:v>
                </c:pt>
                <c:pt idx="4156">
                  <c:v>7965</c:v>
                </c:pt>
                <c:pt idx="4157">
                  <c:v>4439</c:v>
                </c:pt>
                <c:pt idx="4158">
                  <c:v>3935</c:v>
                </c:pt>
                <c:pt idx="4159">
                  <c:v>2901</c:v>
                </c:pt>
                <c:pt idx="4160">
                  <c:v>8785</c:v>
                </c:pt>
                <c:pt idx="4161">
                  <c:v>4094</c:v>
                </c:pt>
                <c:pt idx="4162">
                  <c:v>4130</c:v>
                </c:pt>
                <c:pt idx="4163">
                  <c:v>11739</c:v>
                </c:pt>
                <c:pt idx="4164">
                  <c:v>1702</c:v>
                </c:pt>
                <c:pt idx="4165">
                  <c:v>2245</c:v>
                </c:pt>
                <c:pt idx="4166">
                  <c:v>3634</c:v>
                </c:pt>
                <c:pt idx="4167">
                  <c:v>864</c:v>
                </c:pt>
                <c:pt idx="4168">
                  <c:v>4384</c:v>
                </c:pt>
                <c:pt idx="4169">
                  <c:v>9482</c:v>
                </c:pt>
                <c:pt idx="4170">
                  <c:v>11461</c:v>
                </c:pt>
                <c:pt idx="4171">
                  <c:v>1341</c:v>
                </c:pt>
                <c:pt idx="4172">
                  <c:v>2013</c:v>
                </c:pt>
                <c:pt idx="4173">
                  <c:v>1451</c:v>
                </c:pt>
                <c:pt idx="4174">
                  <c:v>2414</c:v>
                </c:pt>
                <c:pt idx="4175">
                  <c:v>976</c:v>
                </c:pt>
                <c:pt idx="4176">
                  <c:v>1237</c:v>
                </c:pt>
                <c:pt idx="4177">
                  <c:v>3825</c:v>
                </c:pt>
                <c:pt idx="4178">
                  <c:v>6702</c:v>
                </c:pt>
                <c:pt idx="4179">
                  <c:v>997</c:v>
                </c:pt>
                <c:pt idx="4180">
                  <c:v>12238</c:v>
                </c:pt>
                <c:pt idx="4181">
                  <c:v>3852</c:v>
                </c:pt>
                <c:pt idx="4182">
                  <c:v>533</c:v>
                </c:pt>
                <c:pt idx="4183">
                  <c:v>545</c:v>
                </c:pt>
                <c:pt idx="4184">
                  <c:v>719</c:v>
                </c:pt>
                <c:pt idx="4185">
                  <c:v>971</c:v>
                </c:pt>
                <c:pt idx="4186">
                  <c:v>330</c:v>
                </c:pt>
                <c:pt idx="4187">
                  <c:v>553</c:v>
                </c:pt>
                <c:pt idx="4188">
                  <c:v>377</c:v>
                </c:pt>
                <c:pt idx="4189">
                  <c:v>16075</c:v>
                </c:pt>
                <c:pt idx="4190">
                  <c:v>2083</c:v>
                </c:pt>
                <c:pt idx="4191">
                  <c:v>2916</c:v>
                </c:pt>
                <c:pt idx="4192">
                  <c:v>1198</c:v>
                </c:pt>
                <c:pt idx="4193">
                  <c:v>3466</c:v>
                </c:pt>
                <c:pt idx="4194">
                  <c:v>915</c:v>
                </c:pt>
                <c:pt idx="4195">
                  <c:v>6347</c:v>
                </c:pt>
                <c:pt idx="4196">
                  <c:v>1714</c:v>
                </c:pt>
                <c:pt idx="4197">
                  <c:v>722</c:v>
                </c:pt>
                <c:pt idx="4198">
                  <c:v>7401</c:v>
                </c:pt>
                <c:pt idx="4199">
                  <c:v>445</c:v>
                </c:pt>
                <c:pt idx="4200">
                  <c:v>4987</c:v>
                </c:pt>
                <c:pt idx="4201">
                  <c:v>943</c:v>
                </c:pt>
                <c:pt idx="4202">
                  <c:v>1297</c:v>
                </c:pt>
                <c:pt idx="4203">
                  <c:v>653</c:v>
                </c:pt>
                <c:pt idx="4204">
                  <c:v>2296</c:v>
                </c:pt>
                <c:pt idx="4205">
                  <c:v>1006</c:v>
                </c:pt>
                <c:pt idx="4206">
                  <c:v>852</c:v>
                </c:pt>
                <c:pt idx="4207">
                  <c:v>3951</c:v>
                </c:pt>
                <c:pt idx="4208">
                  <c:v>3780</c:v>
                </c:pt>
                <c:pt idx="4209">
                  <c:v>1976</c:v>
                </c:pt>
                <c:pt idx="4210">
                  <c:v>945</c:v>
                </c:pt>
                <c:pt idx="4211">
                  <c:v>1310</c:v>
                </c:pt>
                <c:pt idx="4212">
                  <c:v>1590</c:v>
                </c:pt>
                <c:pt idx="4213">
                  <c:v>11522</c:v>
                </c:pt>
                <c:pt idx="4214">
                  <c:v>656</c:v>
                </c:pt>
                <c:pt idx="4215">
                  <c:v>7050</c:v>
                </c:pt>
                <c:pt idx="4216">
                  <c:v>1065</c:v>
                </c:pt>
                <c:pt idx="4217">
                  <c:v>159</c:v>
                </c:pt>
                <c:pt idx="4218">
                  <c:v>20248</c:v>
                </c:pt>
                <c:pt idx="4219">
                  <c:v>1192</c:v>
                </c:pt>
                <c:pt idx="4220">
                  <c:v>2065</c:v>
                </c:pt>
                <c:pt idx="4221">
                  <c:v>906</c:v>
                </c:pt>
                <c:pt idx="4222">
                  <c:v>5609</c:v>
                </c:pt>
                <c:pt idx="4223">
                  <c:v>750</c:v>
                </c:pt>
                <c:pt idx="4224">
                  <c:v>3936</c:v>
                </c:pt>
                <c:pt idx="4225">
                  <c:v>20759</c:v>
                </c:pt>
                <c:pt idx="4226">
                  <c:v>945</c:v>
                </c:pt>
                <c:pt idx="4227">
                  <c:v>6449</c:v>
                </c:pt>
                <c:pt idx="4228">
                  <c:v>26858</c:v>
                </c:pt>
                <c:pt idx="4229">
                  <c:v>4987</c:v>
                </c:pt>
                <c:pt idx="4230">
                  <c:v>1324</c:v>
                </c:pt>
                <c:pt idx="4231">
                  <c:v>1996</c:v>
                </c:pt>
                <c:pt idx="4232">
                  <c:v>3983</c:v>
                </c:pt>
                <c:pt idx="4233">
                  <c:v>5076</c:v>
                </c:pt>
                <c:pt idx="4234">
                  <c:v>283</c:v>
                </c:pt>
                <c:pt idx="4235">
                  <c:v>3970</c:v>
                </c:pt>
                <c:pt idx="4236">
                  <c:v>3406</c:v>
                </c:pt>
                <c:pt idx="4237">
                  <c:v>3215</c:v>
                </c:pt>
                <c:pt idx="4238">
                  <c:v>7534</c:v>
                </c:pt>
                <c:pt idx="4239">
                  <c:v>3411</c:v>
                </c:pt>
                <c:pt idx="4240">
                  <c:v>82783</c:v>
                </c:pt>
                <c:pt idx="4241">
                  <c:v>319</c:v>
                </c:pt>
                <c:pt idx="4242">
                  <c:v>953</c:v>
                </c:pt>
                <c:pt idx="4243">
                  <c:v>3824</c:v>
                </c:pt>
                <c:pt idx="4244">
                  <c:v>2343</c:v>
                </c:pt>
                <c:pt idx="4245">
                  <c:v>3446</c:v>
                </c:pt>
                <c:pt idx="4246">
                  <c:v>717</c:v>
                </c:pt>
                <c:pt idx="4247">
                  <c:v>4854</c:v>
                </c:pt>
                <c:pt idx="4248">
                  <c:v>719</c:v>
                </c:pt>
                <c:pt idx="4249">
                  <c:v>4362</c:v>
                </c:pt>
                <c:pt idx="4250">
                  <c:v>1018</c:v>
                </c:pt>
                <c:pt idx="4251">
                  <c:v>633</c:v>
                </c:pt>
                <c:pt idx="4252">
                  <c:v>5280</c:v>
                </c:pt>
                <c:pt idx="4253">
                  <c:v>981</c:v>
                </c:pt>
                <c:pt idx="4254">
                  <c:v>1637</c:v>
                </c:pt>
                <c:pt idx="4255">
                  <c:v>1118</c:v>
                </c:pt>
                <c:pt idx="4256">
                  <c:v>9747</c:v>
                </c:pt>
                <c:pt idx="4257">
                  <c:v>3010</c:v>
                </c:pt>
                <c:pt idx="4258">
                  <c:v>601</c:v>
                </c:pt>
                <c:pt idx="4259">
                  <c:v>2172</c:v>
                </c:pt>
                <c:pt idx="4260">
                  <c:v>2315</c:v>
                </c:pt>
                <c:pt idx="4261">
                  <c:v>1158</c:v>
                </c:pt>
                <c:pt idx="4262">
                  <c:v>345</c:v>
                </c:pt>
                <c:pt idx="4263">
                  <c:v>18080</c:v>
                </c:pt>
                <c:pt idx="4264">
                  <c:v>742</c:v>
                </c:pt>
                <c:pt idx="4265">
                  <c:v>2872</c:v>
                </c:pt>
                <c:pt idx="4266">
                  <c:v>464</c:v>
                </c:pt>
                <c:pt idx="4267">
                  <c:v>2240</c:v>
                </c:pt>
                <c:pt idx="4268">
                  <c:v>1307</c:v>
                </c:pt>
                <c:pt idx="4269">
                  <c:v>1676</c:v>
                </c:pt>
                <c:pt idx="4270">
                  <c:v>6017</c:v>
                </c:pt>
                <c:pt idx="4271">
                  <c:v>2414</c:v>
                </c:pt>
                <c:pt idx="4272">
                  <c:v>10058</c:v>
                </c:pt>
                <c:pt idx="4273">
                  <c:v>683</c:v>
                </c:pt>
                <c:pt idx="4274">
                  <c:v>270</c:v>
                </c:pt>
                <c:pt idx="4275">
                  <c:v>2959</c:v>
                </c:pt>
                <c:pt idx="4276">
                  <c:v>1197</c:v>
                </c:pt>
                <c:pt idx="4277">
                  <c:v>765</c:v>
                </c:pt>
                <c:pt idx="4278">
                  <c:v>7152</c:v>
                </c:pt>
                <c:pt idx="4279">
                  <c:v>2879</c:v>
                </c:pt>
                <c:pt idx="4280">
                  <c:v>870</c:v>
                </c:pt>
                <c:pt idx="4281">
                  <c:v>1123</c:v>
                </c:pt>
                <c:pt idx="4282">
                  <c:v>8445</c:v>
                </c:pt>
                <c:pt idx="4283">
                  <c:v>4538</c:v>
                </c:pt>
                <c:pt idx="4284">
                  <c:v>503</c:v>
                </c:pt>
                <c:pt idx="4285">
                  <c:v>537</c:v>
                </c:pt>
                <c:pt idx="4286">
                  <c:v>1720</c:v>
                </c:pt>
                <c:pt idx="4287">
                  <c:v>1125</c:v>
                </c:pt>
                <c:pt idx="4288">
                  <c:v>1534</c:v>
                </c:pt>
                <c:pt idx="4289">
                  <c:v>12669</c:v>
                </c:pt>
                <c:pt idx="4290">
                  <c:v>2116</c:v>
                </c:pt>
                <c:pt idx="4291">
                  <c:v>1961</c:v>
                </c:pt>
                <c:pt idx="4292">
                  <c:v>8149</c:v>
                </c:pt>
                <c:pt idx="4293">
                  <c:v>7231</c:v>
                </c:pt>
                <c:pt idx="4294">
                  <c:v>8015</c:v>
                </c:pt>
                <c:pt idx="4295">
                  <c:v>6303</c:v>
                </c:pt>
                <c:pt idx="4296">
                  <c:v>3628</c:v>
                </c:pt>
                <c:pt idx="4297">
                  <c:v>1056</c:v>
                </c:pt>
                <c:pt idx="4298">
                  <c:v>1048</c:v>
                </c:pt>
                <c:pt idx="4299">
                  <c:v>296</c:v>
                </c:pt>
                <c:pt idx="4300">
                  <c:v>1777</c:v>
                </c:pt>
                <c:pt idx="4301">
                  <c:v>5112</c:v>
                </c:pt>
                <c:pt idx="4302">
                  <c:v>4065</c:v>
                </c:pt>
                <c:pt idx="4303">
                  <c:v>1755</c:v>
                </c:pt>
                <c:pt idx="4304">
                  <c:v>1120</c:v>
                </c:pt>
                <c:pt idx="4305">
                  <c:v>8877</c:v>
                </c:pt>
                <c:pt idx="4306">
                  <c:v>575</c:v>
                </c:pt>
                <c:pt idx="4307">
                  <c:v>14421</c:v>
                </c:pt>
                <c:pt idx="4308">
                  <c:v>629</c:v>
                </c:pt>
                <c:pt idx="4309">
                  <c:v>1201</c:v>
                </c:pt>
                <c:pt idx="4310">
                  <c:v>150</c:v>
                </c:pt>
                <c:pt idx="4311">
                  <c:v>378</c:v>
                </c:pt>
                <c:pt idx="4312">
                  <c:v>1842</c:v>
                </c:pt>
                <c:pt idx="4313">
                  <c:v>1269</c:v>
                </c:pt>
                <c:pt idx="4314">
                  <c:v>611</c:v>
                </c:pt>
                <c:pt idx="4315">
                  <c:v>2984</c:v>
                </c:pt>
                <c:pt idx="4316">
                  <c:v>100</c:v>
                </c:pt>
                <c:pt idx="4317">
                  <c:v>825</c:v>
                </c:pt>
                <c:pt idx="4318">
                  <c:v>13322</c:v>
                </c:pt>
                <c:pt idx="4319">
                  <c:v>810</c:v>
                </c:pt>
                <c:pt idx="4320">
                  <c:v>2486</c:v>
                </c:pt>
                <c:pt idx="4321">
                  <c:v>5479</c:v>
                </c:pt>
                <c:pt idx="4322">
                  <c:v>83</c:v>
                </c:pt>
                <c:pt idx="4323">
                  <c:v>3562</c:v>
                </c:pt>
                <c:pt idx="4324">
                  <c:v>2543</c:v>
                </c:pt>
                <c:pt idx="4325">
                  <c:v>109</c:v>
                </c:pt>
                <c:pt idx="4326">
                  <c:v>2869</c:v>
                </c:pt>
              </c:numCache>
            </c:numRef>
          </c:bubbleSize>
          <c:bubble3D val="0"/>
          <c:extLst>
            <c:ext xmlns:c16="http://schemas.microsoft.com/office/drawing/2014/chart" uri="{C3380CC4-5D6E-409C-BE32-E72D297353CC}">
              <c16:uniqueId val="{00000000-D800-4ED5-A5E6-05254ECA8BDF}"/>
            </c:ext>
          </c:extLst>
        </c:ser>
        <c:dLbls>
          <c:showLegendKey val="0"/>
          <c:showVal val="0"/>
          <c:showCatName val="0"/>
          <c:showSerName val="0"/>
          <c:showPercent val="0"/>
          <c:showBubbleSize val="0"/>
        </c:dLbls>
        <c:bubbleScale val="20"/>
        <c:showNegBubbles val="0"/>
        <c:axId val="963244480"/>
        <c:axId val="963234912"/>
      </c:bubbleChart>
      <c:valAx>
        <c:axId val="963244480"/>
        <c:scaling>
          <c:orientation val="minMax"/>
          <c:max val="5"/>
          <c:min val="-1"/>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234912"/>
        <c:crosses val="autoZero"/>
        <c:crossBetween val="midCat"/>
      </c:valAx>
      <c:valAx>
        <c:axId val="963234912"/>
        <c:scaling>
          <c:orientation val="minMax"/>
          <c:max val="35"/>
          <c:min val="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244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New school opened in a location where another school was the year prior</c:v>
                </c:pt>
                <c:pt idx="1">
                  <c:v>New school opened in a location where no school existed the year prior</c:v>
                </c:pt>
                <c:pt idx="2">
                  <c:v>Unknown</c:v>
                </c:pt>
              </c:strCache>
            </c:strRef>
          </c:cat>
          <c:val>
            <c:numRef>
              <c:f>Sheet1!$B$2:$D$2</c:f>
              <c:numCache>
                <c:formatCode>#,##0</c:formatCode>
                <c:ptCount val="3"/>
                <c:pt idx="0">
                  <c:v>9489</c:v>
                </c:pt>
                <c:pt idx="1">
                  <c:v>20831</c:v>
                </c:pt>
                <c:pt idx="2">
                  <c:v>1592</c:v>
                </c:pt>
              </c:numCache>
            </c:numRef>
          </c:val>
          <c:extLst>
            <c:ext xmlns:c16="http://schemas.microsoft.com/office/drawing/2014/chart" uri="{C3380CC4-5D6E-409C-BE32-E72D297353CC}">
              <c16:uniqueId val="{00000000-4DA3-43B9-9C1A-70A9D198BDED}"/>
            </c:ext>
          </c:extLst>
        </c:ser>
        <c:dLbls>
          <c:showLegendKey val="0"/>
          <c:showVal val="0"/>
          <c:showCatName val="0"/>
          <c:showSerName val="0"/>
          <c:showPercent val="0"/>
          <c:showBubbleSize val="0"/>
        </c:dLbls>
        <c:gapWidth val="50"/>
        <c:overlap val="-27"/>
        <c:axId val="1077028544"/>
        <c:axId val="1077002752"/>
      </c:barChart>
      <c:catAx>
        <c:axId val="107702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7002752"/>
        <c:crosses val="autoZero"/>
        <c:auto val="1"/>
        <c:lblAlgn val="ctr"/>
        <c:lblOffset val="100"/>
        <c:noMultiLvlLbl val="0"/>
      </c:catAx>
      <c:valAx>
        <c:axId val="10770027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7028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Existing Schools</c:v>
                </c:pt>
              </c:strCache>
            </c:strRef>
          </c:tx>
          <c:spPr>
            <a:noFill/>
            <a:ln>
              <a:solidFill>
                <a:schemeClr val="accent1"/>
              </a:solidFill>
              <a:prstDash val="dash"/>
            </a:ln>
            <a:effectLst/>
          </c:spPr>
          <c:invertIfNegative val="0"/>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BB-4CD6-BC7C-9B9E67325728}"/>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5.0998535310584528E-2</c:v>
                </c:pt>
                <c:pt idx="1">
                  <c:v>0.14079938287434562</c:v>
                </c:pt>
                <c:pt idx="2">
                  <c:v>0.26503915777973125</c:v>
                </c:pt>
                <c:pt idx="3">
                  <c:v>0.48597106642032528</c:v>
                </c:pt>
                <c:pt idx="4">
                  <c:v>5.7191857615013303E-2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Started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4.1512475340362266E-2</c:v>
                </c:pt>
                <c:pt idx="1">
                  <c:v>0.25339703794621105</c:v>
                </c:pt>
                <c:pt idx="2">
                  <c:v>0.29606578361678199</c:v>
                </c:pt>
                <c:pt idx="3">
                  <c:v>0.35298114936958247</c:v>
                </c:pt>
                <c:pt idx="4">
                  <c:v>5.6043553727062254E-2</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Started in the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4.1351269820467107E-2</c:v>
                </c:pt>
                <c:pt idx="1">
                  <c:v>0.23454978740035967</c:v>
                </c:pt>
                <c:pt idx="2">
                  <c:v>0.34963974771871242</c:v>
                </c:pt>
                <c:pt idx="3">
                  <c:v>0.31949580965837493</c:v>
                </c:pt>
                <c:pt idx="4">
                  <c:v>5.4963385402085903E-2</c:v>
                </c:pt>
              </c:numCache>
            </c:numRef>
          </c:val>
          <c:extLst>
            <c:ext xmlns:c16="http://schemas.microsoft.com/office/drawing/2014/chart" uri="{C3380CC4-5D6E-409C-BE32-E72D297353CC}">
              <c16:uniqueId val="{00000002-5F99-4FCE-B8E9-62D4BA8ECE68}"/>
            </c:ext>
          </c:extLst>
        </c:ser>
        <c:ser>
          <c:idx val="3"/>
          <c:order val="3"/>
          <c:tx>
            <c:strRef>
              <c:f>Sheet1!$A$5</c:f>
              <c:strCache>
                <c:ptCount val="1"/>
                <c:pt idx="0">
                  <c:v>New Schools Started in the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3.9173516474080058E-2</c:v>
                </c:pt>
                <c:pt idx="1">
                  <c:v>0.26791113533015631</c:v>
                </c:pt>
                <c:pt idx="2">
                  <c:v>0.36169630307322898</c:v>
                </c:pt>
                <c:pt idx="3">
                  <c:v>0.28011585541832623</c:v>
                </c:pt>
                <c:pt idx="4">
                  <c:v>5.1103189704208407E-2</c:v>
                </c:pt>
              </c:numCache>
            </c:numRef>
          </c:val>
          <c:extLst>
            <c:ext xmlns:c16="http://schemas.microsoft.com/office/drawing/2014/chart" uri="{C3380CC4-5D6E-409C-BE32-E72D297353CC}">
              <c16:uniqueId val="{00000003-5F99-4FCE-B8E9-62D4BA8ECE68}"/>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156192308017E-2"/>
          <c:y val="3.5781683965169446E-2"/>
          <c:w val="0.91041711389129798"/>
          <c:h val="0.76722420279203096"/>
        </c:manualLayout>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Sheet1!$B$2:$F$2</c:f>
              <c:numCache>
                <c:formatCode>0.0%</c:formatCode>
                <c:ptCount val="5"/>
                <c:pt idx="0">
                  <c:v>5.0998535310584528E-2</c:v>
                </c:pt>
                <c:pt idx="1">
                  <c:v>0.14079938287434562</c:v>
                </c:pt>
                <c:pt idx="2">
                  <c:v>0.26503915777973125</c:v>
                </c:pt>
                <c:pt idx="3">
                  <c:v>0.48597106642032528</c:v>
                </c:pt>
                <c:pt idx="4">
                  <c:v>5.7191857615013303E-2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 Opened in the 1990s</c:v>
                </c:pt>
              </c:strCache>
            </c:strRef>
          </c:tx>
          <c:spPr>
            <a:solidFill>
              <a:schemeClr val="accent6">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Sheet1!$B$3:$F$3</c:f>
              <c:numCache>
                <c:formatCode>0.0%</c:formatCode>
                <c:ptCount val="5"/>
                <c:pt idx="0">
                  <c:v>6.2397389486565036E-2</c:v>
                </c:pt>
                <c:pt idx="1">
                  <c:v>0.13473796391549023</c:v>
                </c:pt>
                <c:pt idx="2">
                  <c:v>0.27208704110818854</c:v>
                </c:pt>
                <c:pt idx="3">
                  <c:v>0.47223940103752715</c:v>
                </c:pt>
                <c:pt idx="4">
                  <c:v>5.8538204452229063E-2</c:v>
                </c:pt>
              </c:numCache>
            </c:numRef>
          </c:val>
          <c:extLst>
            <c:ext xmlns:c16="http://schemas.microsoft.com/office/drawing/2014/chart" uri="{C3380CC4-5D6E-409C-BE32-E72D297353CC}">
              <c16:uniqueId val="{00000001-69F1-4CCC-AFF4-F8A2AC8AC40E}"/>
            </c:ext>
          </c:extLst>
        </c:ser>
        <c:ser>
          <c:idx val="2"/>
          <c:order val="2"/>
          <c:tx>
            <c:strRef>
              <c:f>Sheet1!$A$4</c:f>
              <c:strCache>
                <c:ptCount val="1"/>
                <c:pt idx="0">
                  <c:v>New Schools Opened in the 2000s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Sheet1!$B$4:$F$4</c:f>
              <c:numCache>
                <c:formatCode>0.0%</c:formatCode>
                <c:ptCount val="5"/>
                <c:pt idx="0">
                  <c:v>6.3456467035051339E-2</c:v>
                </c:pt>
                <c:pt idx="1">
                  <c:v>0.15075747851159874</c:v>
                </c:pt>
                <c:pt idx="2">
                  <c:v>0.3000222735568232</c:v>
                </c:pt>
                <c:pt idx="3">
                  <c:v>0.43328139552543354</c:v>
                </c:pt>
                <c:pt idx="4">
                  <c:v>5.248238537109319E-2</c:v>
                </c:pt>
              </c:numCache>
            </c:numRef>
          </c:val>
          <c:extLst>
            <c:ext xmlns:c16="http://schemas.microsoft.com/office/drawing/2014/chart" uri="{C3380CC4-5D6E-409C-BE32-E72D297353CC}">
              <c16:uniqueId val="{00000002-5F99-4FCE-B8E9-62D4BA8ECE68}"/>
            </c:ext>
          </c:extLst>
        </c:ser>
        <c:ser>
          <c:idx val="3"/>
          <c:order val="3"/>
          <c:tx>
            <c:strRef>
              <c:f>Sheet1!$A$5</c:f>
              <c:strCache>
                <c:ptCount val="1"/>
                <c:pt idx="0">
                  <c:v>New Schools Opened in the 2010s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Asian</c:v>
                </c:pt>
                <c:pt idx="1">
                  <c:v>Black or African American</c:v>
                </c:pt>
                <c:pt idx="2">
                  <c:v>Hispanic / Latino</c:v>
                </c:pt>
                <c:pt idx="3">
                  <c:v>White</c:v>
                </c:pt>
                <c:pt idx="4">
                  <c:v>Multiracial / Other</c:v>
                </c:pt>
              </c:strCache>
            </c:strRef>
          </c:cat>
          <c:val>
            <c:numRef>
              <c:f>Sheet1!$B$5:$F$5</c:f>
              <c:numCache>
                <c:formatCode>0.0%</c:formatCode>
                <c:ptCount val="5"/>
                <c:pt idx="0">
                  <c:v>5.654388642674562E-2</c:v>
                </c:pt>
                <c:pt idx="1">
                  <c:v>0.16238474411077805</c:v>
                </c:pt>
                <c:pt idx="2">
                  <c:v>0.28543702532227516</c:v>
                </c:pt>
                <c:pt idx="3">
                  <c:v>0.44256275400430312</c:v>
                </c:pt>
                <c:pt idx="4">
                  <c:v>5.3071590135898052E-2</c:v>
                </c:pt>
              </c:numCache>
            </c:numRef>
          </c:val>
          <c:extLst>
            <c:ext xmlns:c16="http://schemas.microsoft.com/office/drawing/2014/chart" uri="{C3380CC4-5D6E-409C-BE32-E72D297353CC}">
              <c16:uniqueId val="{00000003-5F99-4FCE-B8E9-62D4BA8ECE68}"/>
            </c:ext>
          </c:extLst>
        </c:ser>
        <c:dLbls>
          <c:showLegendKey val="0"/>
          <c:showVal val="0"/>
          <c:showCatName val="0"/>
          <c:showSerName val="0"/>
          <c:showPercent val="0"/>
          <c:showBubbleSize val="0"/>
        </c:dLbls>
        <c:gapWidth val="7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7.2328029606986144E-2"/>
          <c:y val="2.1647316975862755E-2"/>
          <c:w val="0.34140727638052876"/>
          <c:h val="0.292424220125029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Sheet1!$B$2:$N$2</c:f>
              <c:numCache>
                <c:formatCode>0.0%</c:formatCode>
                <c:ptCount val="13"/>
                <c:pt idx="0">
                  <c:v>7.3085031917405063E-2</c:v>
                </c:pt>
                <c:pt idx="1">
                  <c:v>7.2233929013701639E-2</c:v>
                </c:pt>
                <c:pt idx="2">
                  <c:v>7.2203739580087092E-2</c:v>
                </c:pt>
                <c:pt idx="3">
                  <c:v>7.2616318542643055E-2</c:v>
                </c:pt>
                <c:pt idx="4">
                  <c:v>7.2174536533907485E-2</c:v>
                </c:pt>
                <c:pt idx="5">
                  <c:v>7.1792924158702684E-2</c:v>
                </c:pt>
                <c:pt idx="6">
                  <c:v>6.9942132534961302E-2</c:v>
                </c:pt>
                <c:pt idx="7">
                  <c:v>7.2573515306072728E-2</c:v>
                </c:pt>
                <c:pt idx="8">
                  <c:v>7.1868397742739037E-2</c:v>
                </c:pt>
                <c:pt idx="9">
                  <c:v>8.6795548248184889E-2</c:v>
                </c:pt>
                <c:pt idx="10">
                  <c:v>8.3633638489722467E-2</c:v>
                </c:pt>
                <c:pt idx="11">
                  <c:v>7.9230763666532422E-2</c:v>
                </c:pt>
                <c:pt idx="12">
                  <c:v>7.7411476659652159E-2</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Sheet1!$B$3:$N$3</c:f>
              <c:numCache>
                <c:formatCode>0.0%</c:formatCode>
                <c:ptCount val="13"/>
                <c:pt idx="0">
                  <c:v>7.5243714199344947E-2</c:v>
                </c:pt>
                <c:pt idx="1">
                  <c:v>7.2848913990444936E-2</c:v>
                </c:pt>
                <c:pt idx="2">
                  <c:v>7.2372914455327703E-2</c:v>
                </c:pt>
                <c:pt idx="3">
                  <c:v>7.4391706538885327E-2</c:v>
                </c:pt>
                <c:pt idx="4">
                  <c:v>7.6396885047628191E-2</c:v>
                </c:pt>
                <c:pt idx="5">
                  <c:v>8.2779868198005577E-2</c:v>
                </c:pt>
                <c:pt idx="6">
                  <c:v>9.2026517341405573E-2</c:v>
                </c:pt>
                <c:pt idx="7">
                  <c:v>8.8001714478155718E-2</c:v>
                </c:pt>
                <c:pt idx="8">
                  <c:v>8.6069121885783292E-2</c:v>
                </c:pt>
                <c:pt idx="9">
                  <c:v>6.6679289442732173E-2</c:v>
                </c:pt>
                <c:pt idx="10">
                  <c:v>6.2242869147091706E-2</c:v>
                </c:pt>
                <c:pt idx="11">
                  <c:v>5.9478302844969619E-2</c:v>
                </c:pt>
                <c:pt idx="12">
                  <c:v>5.9475449344571767E-2</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70"/>
        <c:axId val="319779512"/>
        <c:axId val="319781152"/>
      </c:barChart>
      <c:lineChart>
        <c:grouping val="standard"/>
        <c:varyColors val="0"/>
        <c:ser>
          <c:idx val="2"/>
          <c:order val="2"/>
          <c:tx>
            <c:strRef>
              <c:f>Sheet1!$A$4</c:f>
              <c:strCache>
                <c:ptCount val="1"/>
                <c:pt idx="0">
                  <c:v>All Schools</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Sheet1!$B$1:$N$1</c:f>
              <c:strCache>
                <c:ptCount val="13"/>
                <c:pt idx="0">
                  <c:v>KG</c:v>
                </c:pt>
                <c:pt idx="1">
                  <c:v>Gr 1</c:v>
                </c:pt>
                <c:pt idx="2">
                  <c:v>Gr 2</c:v>
                </c:pt>
                <c:pt idx="3">
                  <c:v>Gr 3</c:v>
                </c:pt>
                <c:pt idx="4">
                  <c:v>Gr 4</c:v>
                </c:pt>
                <c:pt idx="5">
                  <c:v>Gr 5</c:v>
                </c:pt>
                <c:pt idx="6">
                  <c:v>Gr 6</c:v>
                </c:pt>
                <c:pt idx="7">
                  <c:v>Gr 7</c:v>
                </c:pt>
                <c:pt idx="8">
                  <c:v>Gr 8</c:v>
                </c:pt>
                <c:pt idx="9">
                  <c:v>Gr 9</c:v>
                </c:pt>
                <c:pt idx="10">
                  <c:v>Gr 10</c:v>
                </c:pt>
                <c:pt idx="11">
                  <c:v>Gr 11</c:v>
                </c:pt>
                <c:pt idx="12">
                  <c:v>Gr 12</c:v>
                </c:pt>
              </c:strCache>
            </c:strRef>
          </c:cat>
          <c:val>
            <c:numRef>
              <c:f>Sheet1!$B$4:$N$4</c:f>
              <c:numCache>
                <c:formatCode>0.0%</c:formatCode>
                <c:ptCount val="13"/>
                <c:pt idx="0">
                  <c:v>7.3807275828428345E-2</c:v>
                </c:pt>
                <c:pt idx="1">
                  <c:v>7.2439688406151226E-2</c:v>
                </c:pt>
                <c:pt idx="2">
                  <c:v>7.2260341482350762E-2</c:v>
                </c:pt>
                <c:pt idx="3">
                  <c:v>7.321032127325218E-2</c:v>
                </c:pt>
                <c:pt idx="4">
                  <c:v>7.3587234238320254E-2</c:v>
                </c:pt>
                <c:pt idx="5">
                  <c:v>7.5468895143191023E-2</c:v>
                </c:pt>
                <c:pt idx="6">
                  <c:v>7.7331044089289661E-2</c:v>
                </c:pt>
                <c:pt idx="7">
                  <c:v>7.7735424959622074E-2</c:v>
                </c:pt>
                <c:pt idx="8">
                  <c:v>7.6619623353956931E-2</c:v>
                </c:pt>
                <c:pt idx="9">
                  <c:v>8.006512499120122E-2</c:v>
                </c:pt>
                <c:pt idx="10">
                  <c:v>7.647679422455568E-2</c:v>
                </c:pt>
                <c:pt idx="11">
                  <c:v>7.2622058589618732E-2</c:v>
                </c:pt>
                <c:pt idx="12">
                  <c:v>7.141050716791994E-2</c:v>
                </c:pt>
              </c:numCache>
            </c:numRef>
          </c:val>
          <c:smooth val="0"/>
          <c:extLst>
            <c:ext xmlns:c16="http://schemas.microsoft.com/office/drawing/2014/chart" uri="{C3380CC4-5D6E-409C-BE32-E72D297353CC}">
              <c16:uniqueId val="{00000001-AA0D-423E-A75A-43AC83A739B4}"/>
            </c:ext>
          </c:extLst>
        </c:ser>
        <c:dLbls>
          <c:showLegendKey val="0"/>
          <c:showVal val="0"/>
          <c:showCatName val="0"/>
          <c:showSerName val="0"/>
          <c:showPercent val="0"/>
          <c:showBubbleSize val="0"/>
        </c:dLbls>
        <c:marker val="1"/>
        <c:smooth val="0"/>
        <c:axId val="319779512"/>
        <c:axId val="319781152"/>
      </c:line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2522625988545325"/>
          <c:y val="0.93454846442873718"/>
          <c:w val="0.55229150745469791"/>
          <c:h val="5.950684956599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Sheet1!$B$2:$D$2</c:f>
              <c:numCache>
                <c:formatCode>0.0%</c:formatCode>
                <c:ptCount val="3"/>
                <c:pt idx="0">
                  <c:v>0.5318324251554587</c:v>
                </c:pt>
                <c:pt idx="1">
                  <c:v>0.5318324251554587</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All Schools</c:v>
                </c:pt>
                <c:pt idx="1">
                  <c:v>District Schools</c:v>
                </c:pt>
                <c:pt idx="2">
                  <c:v>Charter Schools</c:v>
                </c:pt>
              </c:strCache>
            </c:strRef>
          </c:cat>
          <c:val>
            <c:numRef>
              <c:f>Sheet1!$B$3:$D$3</c:f>
              <c:numCache>
                <c:formatCode>0.0%</c:formatCode>
                <c:ptCount val="3"/>
                <c:pt idx="0">
                  <c:v>0.49812385867340869</c:v>
                </c:pt>
                <c:pt idx="1">
                  <c:v>0.47891391844360148</c:v>
                </c:pt>
                <c:pt idx="2">
                  <c:v>0.59213681293665665</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3231459140126568"/>
          <c:y val="0.93137979900801371"/>
          <c:w val="0.36590242396171069"/>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Older Schools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Boys Schools</c:v>
                </c:pt>
                <c:pt idx="1">
                  <c:v>All Girls Schools</c:v>
                </c:pt>
              </c:strCache>
            </c:strRef>
          </c:cat>
          <c:val>
            <c:numRef>
              <c:f>Sheet1!$B$2:$C$2</c:f>
              <c:numCache>
                <c:formatCode>#,##0</c:formatCode>
                <c:ptCount val="2"/>
                <c:pt idx="0">
                  <c:v>8</c:v>
                </c:pt>
                <c:pt idx="1">
                  <c:v>5</c:v>
                </c:pt>
              </c:numCache>
            </c:numRef>
          </c:val>
          <c:extLst>
            <c:ext xmlns:c16="http://schemas.microsoft.com/office/drawing/2014/chart" uri="{C3380CC4-5D6E-409C-BE32-E72D297353CC}">
              <c16:uniqueId val="{00000000-69F1-4CCC-AFF4-F8A2AC8AC40E}"/>
            </c:ext>
          </c:extLst>
        </c:ser>
        <c:ser>
          <c:idx val="1"/>
          <c:order val="1"/>
          <c:tx>
            <c:strRef>
              <c:f>Sheet1!$A$3</c:f>
              <c:strCache>
                <c:ptCount val="1"/>
                <c:pt idx="0">
                  <c:v>New Schools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Boys Schools</c:v>
                </c:pt>
                <c:pt idx="1">
                  <c:v>All Girls Schools</c:v>
                </c:pt>
              </c:strCache>
            </c:strRef>
          </c:cat>
          <c:val>
            <c:numRef>
              <c:f>Sheet1!$B$3:$C$3</c:f>
              <c:numCache>
                <c:formatCode>#,##0</c:formatCode>
                <c:ptCount val="2"/>
                <c:pt idx="0">
                  <c:v>54</c:v>
                </c:pt>
                <c:pt idx="1">
                  <c:v>58</c:v>
                </c:pt>
              </c:numCache>
            </c:numRef>
          </c:val>
          <c:extLst>
            <c:ext xmlns:c16="http://schemas.microsoft.com/office/drawing/2014/chart" uri="{C3380CC4-5D6E-409C-BE32-E72D297353CC}">
              <c16:uniqueId val="{00000001-69F1-4CCC-AFF4-F8A2AC8AC40E}"/>
            </c:ext>
          </c:extLst>
        </c:ser>
        <c:dLbls>
          <c:showLegendKey val="0"/>
          <c:showVal val="0"/>
          <c:showCatName val="0"/>
          <c:showSerName val="0"/>
          <c:showPercent val="0"/>
          <c:showBubbleSize val="0"/>
        </c:dLbls>
        <c:gapWidth val="230"/>
        <c:axId val="319779512"/>
        <c:axId val="319781152"/>
      </c:barChart>
      <c:catAx>
        <c:axId val="31977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81152"/>
        <c:crosses val="autoZero"/>
        <c:auto val="1"/>
        <c:lblAlgn val="ctr"/>
        <c:lblOffset val="100"/>
        <c:noMultiLvlLbl val="0"/>
      </c:catAx>
      <c:valAx>
        <c:axId val="3197811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779512"/>
        <c:crosses val="autoZero"/>
        <c:crossBetween val="between"/>
      </c:valAx>
      <c:spPr>
        <a:noFill/>
        <a:ln>
          <a:noFill/>
        </a:ln>
        <a:effectLst/>
      </c:spPr>
    </c:plotArea>
    <c:legend>
      <c:legendPos val="b"/>
      <c:layout>
        <c:manualLayout>
          <c:xMode val="edge"/>
          <c:yMode val="edge"/>
          <c:x val="0.3231459140126568"/>
          <c:y val="0.93137979900801371"/>
          <c:w val="0.36590242396171069"/>
          <c:h val="6.7138900944468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0.4445</cdr:x>
      <cdr:y>0.38701</cdr:y>
    </cdr:from>
    <cdr:to>
      <cdr:x>0.5555</cdr:x>
      <cdr:y>0.61299</cdr:y>
    </cdr:to>
    <cdr:sp macro="" textlink="">
      <cdr:nvSpPr>
        <cdr:cNvPr id="2" name="TextBox 1">
          <a:extLst xmlns:a="http://schemas.openxmlformats.org/drawingml/2006/main">
            <a:ext uri="{FF2B5EF4-FFF2-40B4-BE49-F238E27FC236}">
              <a16:creationId xmlns:a16="http://schemas.microsoft.com/office/drawing/2014/main" id="{C029EB7B-5A15-453F-B853-FF67CC4DECAE}"/>
            </a:ext>
          </a:extLst>
        </cdr:cNvPr>
        <cdr:cNvSpPr txBox="1"/>
      </cdr:nvSpPr>
      <cdr:spPr>
        <a:xfrm xmlns:a="http://schemas.openxmlformats.org/drawingml/2006/main">
          <a:off x="3661410" y="156599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980618FC-E26D-45B3-B8A5-8CECBC26DA25}" type="datetimeFigureOut">
              <a:rPr lang="en-US" smtClean="0"/>
              <a:t>5/3/2023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AB910355-681E-48DE-8C86-4F894A1DF822}" type="slidenum">
              <a:rPr lang="en-US" smtClean="0"/>
              <a:t>‹#›</a:t>
            </a:fld>
            <a:endParaRPr lang="en-US"/>
          </a:p>
        </p:txBody>
      </p:sp>
    </p:spTree>
    <p:extLst>
      <p:ext uri="{BB962C8B-B14F-4D97-AF65-F5344CB8AC3E}">
        <p14:creationId xmlns:p14="http://schemas.microsoft.com/office/powerpoint/2010/main" val="231252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875504"/>
            <a:ext cx="6858000" cy="927334"/>
          </a:xfrm>
        </p:spPr>
        <p:txBody>
          <a:bodyPr anchor="b">
            <a:noAutofit/>
          </a:bodyPr>
          <a:lstStyle>
            <a:lvl1pPr algn="l">
              <a:defRPr sz="2400"/>
            </a:lvl1pPr>
          </a:lstStyle>
          <a:p>
            <a:r>
              <a:rPr lang="en-US" dirty="0"/>
              <a:t>Title</a:t>
            </a:r>
          </a:p>
        </p:txBody>
      </p:sp>
      <p:sp>
        <p:nvSpPr>
          <p:cNvPr id="11" name="Text Placeholder 10">
            <a:extLst>
              <a:ext uri="{FF2B5EF4-FFF2-40B4-BE49-F238E27FC236}">
                <a16:creationId xmlns:a16="http://schemas.microsoft.com/office/drawing/2014/main" id="{9DC02E5E-971C-491D-A118-9F0C800A26F8}"/>
              </a:ext>
            </a:extLst>
          </p:cNvPr>
          <p:cNvSpPr>
            <a:spLocks noGrp="1"/>
          </p:cNvSpPr>
          <p:nvPr>
            <p:ph type="body" sz="quarter" idx="10" hasCustomPrompt="1"/>
          </p:nvPr>
        </p:nvSpPr>
        <p:spPr>
          <a:xfrm>
            <a:off x="1143000" y="2830018"/>
            <a:ext cx="6858000" cy="918826"/>
          </a:xfrm>
        </p:spPr>
        <p:txBody>
          <a:bodyPr>
            <a:normAutofit/>
          </a:bodyPr>
          <a:lstStyle>
            <a:lvl1pPr marL="0" indent="0">
              <a:buNone/>
              <a:defRPr sz="2400"/>
            </a:lvl1pPr>
          </a:lstStyle>
          <a:p>
            <a:pPr lvl="0"/>
            <a:r>
              <a:rPr lang="en-US" dirty="0"/>
              <a:t>Subtitle</a:t>
            </a:r>
          </a:p>
        </p:txBody>
      </p:sp>
      <p:sp>
        <p:nvSpPr>
          <p:cNvPr id="8" name="Text Placeholder 7">
            <a:extLst>
              <a:ext uri="{FF2B5EF4-FFF2-40B4-BE49-F238E27FC236}">
                <a16:creationId xmlns:a16="http://schemas.microsoft.com/office/drawing/2014/main" id="{3261F7DC-AF34-4514-9ED1-CE1B876A2792}"/>
              </a:ext>
            </a:extLst>
          </p:cNvPr>
          <p:cNvSpPr>
            <a:spLocks noGrp="1"/>
          </p:cNvSpPr>
          <p:nvPr>
            <p:ph type="body" sz="quarter" idx="11" hasCustomPrompt="1"/>
          </p:nvPr>
        </p:nvSpPr>
        <p:spPr>
          <a:xfrm>
            <a:off x="1143000" y="4362140"/>
            <a:ext cx="6858000" cy="314791"/>
          </a:xfrm>
        </p:spPr>
        <p:txBody>
          <a:bodyPr>
            <a:noAutofit/>
          </a:bodyPr>
          <a:lstStyle>
            <a:lvl1pPr marL="0" indent="0">
              <a:buNone/>
              <a:defRPr/>
            </a:lvl1pPr>
          </a:lstStyle>
          <a:p>
            <a:pPr lvl="0"/>
            <a:r>
              <a:rPr lang="en-US" dirty="0"/>
              <a:t>Date</a:t>
            </a:r>
          </a:p>
        </p:txBody>
      </p:sp>
    </p:spTree>
    <p:extLst>
      <p:ext uri="{BB962C8B-B14F-4D97-AF65-F5344CB8AC3E}">
        <p14:creationId xmlns:p14="http://schemas.microsoft.com/office/powerpoint/2010/main" val="217940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3D49D576-ED74-4BD5-9FC3-6F548AEF0E2B}" type="slidenum">
              <a:rPr lang="en-US" smtClean="0"/>
              <a:t>‹#›</a:t>
            </a:fld>
            <a:endParaRPr lang="en-US"/>
          </a:p>
        </p:txBody>
      </p:sp>
      <p:sp>
        <p:nvSpPr>
          <p:cNvPr id="7" name="Footer Placeholder 4">
            <a:extLst>
              <a:ext uri="{FF2B5EF4-FFF2-40B4-BE49-F238E27FC236}">
                <a16:creationId xmlns:a16="http://schemas.microsoft.com/office/drawing/2014/main" id="{75A1D8FD-9DE4-4423-BC63-73B6302EA81F}"/>
              </a:ext>
            </a:extLst>
          </p:cNvPr>
          <p:cNvSpPr>
            <a:spLocks noGrp="1"/>
          </p:cNvSpPr>
          <p:nvPr>
            <p:ph type="ftr" sz="quarter" idx="3"/>
          </p:nvPr>
        </p:nvSpPr>
        <p:spPr>
          <a:xfrm>
            <a:off x="0" y="6489551"/>
            <a:ext cx="8409600" cy="365125"/>
          </a:xfrm>
          <a:prstGeom prst="rect">
            <a:avLst/>
          </a:prstGeom>
        </p:spPr>
        <p:txBody>
          <a:bodyPr anchor="b" anchorCtr="0"/>
          <a:lstStyle>
            <a:lvl1pPr>
              <a:defRPr sz="900"/>
            </a:lvl1pPr>
          </a:lstStyle>
          <a:p>
            <a:r>
              <a:rPr lang="en-US" dirty="0"/>
              <a:t>Notes &amp; Source</a:t>
            </a:r>
          </a:p>
        </p:txBody>
      </p:sp>
      <p:cxnSp>
        <p:nvCxnSpPr>
          <p:cNvPr id="8" name="Straight Connector 7">
            <a:extLst>
              <a:ext uri="{FF2B5EF4-FFF2-40B4-BE49-F238E27FC236}">
                <a16:creationId xmlns:a16="http://schemas.microsoft.com/office/drawing/2014/main" id="{7092EC73-296D-4A2C-84A6-2B78F3838D77}"/>
              </a:ext>
            </a:extLst>
          </p:cNvPr>
          <p:cNvCxnSpPr>
            <a:cxnSpLocks/>
          </p:cNvCxnSpPr>
          <p:nvPr userDrawn="1"/>
        </p:nvCxnSpPr>
        <p:spPr>
          <a:xfrm>
            <a:off x="0" y="674557"/>
            <a:ext cx="91439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89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74557"/>
          </a:xfrm>
          <a:prstGeom prst="rect">
            <a:avLst/>
          </a:prstGeom>
        </p:spPr>
        <p:txBody>
          <a:bodyPr vert="horz" lIns="91440" tIns="45720" rIns="91440" bIns="45720" rtlCol="0" anchor="b" anchorCtr="0">
            <a:normAutofit/>
          </a:bodyPr>
          <a:lstStyle/>
          <a:p>
            <a:endParaRPr lang="en-US" dirty="0"/>
          </a:p>
        </p:txBody>
      </p:sp>
      <p:sp>
        <p:nvSpPr>
          <p:cNvPr id="3" name="Text Placeholder 2"/>
          <p:cNvSpPr>
            <a:spLocks noGrp="1"/>
          </p:cNvSpPr>
          <p:nvPr>
            <p:ph type="body" idx="1"/>
          </p:nvPr>
        </p:nvSpPr>
        <p:spPr>
          <a:xfrm>
            <a:off x="553698" y="1106096"/>
            <a:ext cx="8058151" cy="521225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1848" y="6489551"/>
            <a:ext cx="532151" cy="368449"/>
          </a:xfrm>
          <a:prstGeom prst="rect">
            <a:avLst/>
          </a:prstGeom>
        </p:spPr>
        <p:txBody>
          <a:bodyPr vert="horz" lIns="91440" tIns="45720" rIns="91440" bIns="45720" rtlCol="0" anchor="b" anchorCtr="0"/>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D49D576-ED74-4BD5-9FC3-6F548AEF0E2B}" type="slidenum">
              <a:rPr lang="en-US" smtClean="0"/>
              <a:pPr/>
              <a:t>‹#›</a:t>
            </a:fld>
            <a:endParaRPr lang="en-US" dirty="0"/>
          </a:p>
        </p:txBody>
      </p:sp>
      <p:sp>
        <p:nvSpPr>
          <p:cNvPr id="7" name="Footer Placeholder 4">
            <a:extLst>
              <a:ext uri="{FF2B5EF4-FFF2-40B4-BE49-F238E27FC236}">
                <a16:creationId xmlns:a16="http://schemas.microsoft.com/office/drawing/2014/main" id="{2730BCB0-9361-4A83-9AF2-F14495D54B2E}"/>
              </a:ext>
            </a:extLst>
          </p:cNvPr>
          <p:cNvSpPr>
            <a:spLocks noGrp="1"/>
          </p:cNvSpPr>
          <p:nvPr>
            <p:ph type="ftr" sz="quarter" idx="3"/>
          </p:nvPr>
        </p:nvSpPr>
        <p:spPr>
          <a:xfrm>
            <a:off x="0" y="6489551"/>
            <a:ext cx="8409600" cy="365125"/>
          </a:xfrm>
          <a:prstGeom prst="rect">
            <a:avLst/>
          </a:prstGeom>
        </p:spPr>
        <p:txBody>
          <a:bodyPr anchor="b" anchorCtr="0"/>
          <a:lstStyle>
            <a:lvl1pPr>
              <a:defRPr sz="900"/>
            </a:lvl1pPr>
          </a:lstStyle>
          <a:p>
            <a:r>
              <a:rPr lang="en-US" dirty="0"/>
              <a:t>Notes &amp; Source</a:t>
            </a:r>
          </a:p>
        </p:txBody>
      </p:sp>
    </p:spTree>
    <p:extLst>
      <p:ext uri="{BB962C8B-B14F-4D97-AF65-F5344CB8AC3E}">
        <p14:creationId xmlns:p14="http://schemas.microsoft.com/office/powerpoint/2010/main" val="122943138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2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569913" indent="-2254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4400" indent="-2254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58888"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3375" indent="-2317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margrady.com/newschool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publiccharters.org/sites/default/files/documents/2019-10/NCES-white-paper-final%20PUBLISH.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9F0E4-EA9B-433A-8FDD-6BE4E5229FA7}"/>
              </a:ext>
            </a:extLst>
          </p:cNvPr>
          <p:cNvSpPr>
            <a:spLocks noGrp="1"/>
          </p:cNvSpPr>
          <p:nvPr>
            <p:ph type="ctrTitle"/>
          </p:nvPr>
        </p:nvSpPr>
        <p:spPr>
          <a:xfrm>
            <a:off x="1143000" y="1293615"/>
            <a:ext cx="6858000" cy="927334"/>
          </a:xfrm>
        </p:spPr>
        <p:txBody>
          <a:bodyPr/>
          <a:lstStyle/>
          <a:p>
            <a:pPr algn="ctr"/>
            <a:r>
              <a:rPr lang="en-US" dirty="0"/>
              <a:t>New Schools in the United States</a:t>
            </a:r>
          </a:p>
        </p:txBody>
      </p:sp>
      <p:sp>
        <p:nvSpPr>
          <p:cNvPr id="10" name="Text Placeholder 9">
            <a:extLst>
              <a:ext uri="{FF2B5EF4-FFF2-40B4-BE49-F238E27FC236}">
                <a16:creationId xmlns:a16="http://schemas.microsoft.com/office/drawing/2014/main" id="{681D3157-7EAA-485C-A8C5-76B7BE445FD9}"/>
              </a:ext>
            </a:extLst>
          </p:cNvPr>
          <p:cNvSpPr>
            <a:spLocks noGrp="1"/>
          </p:cNvSpPr>
          <p:nvPr>
            <p:ph type="body" sz="quarter" idx="11"/>
          </p:nvPr>
        </p:nvSpPr>
        <p:spPr>
          <a:xfrm>
            <a:off x="1143000" y="3560278"/>
            <a:ext cx="6858000" cy="314791"/>
          </a:xfrm>
        </p:spPr>
        <p:txBody>
          <a:bodyPr/>
          <a:lstStyle/>
          <a:p>
            <a:pPr algn="ctr"/>
            <a:r>
              <a:rPr lang="en-US" i="1" dirty="0"/>
              <a:t>May 2023</a:t>
            </a:r>
          </a:p>
        </p:txBody>
      </p:sp>
      <p:sp>
        <p:nvSpPr>
          <p:cNvPr id="2" name="Text Placeholder 1">
            <a:extLst>
              <a:ext uri="{FF2B5EF4-FFF2-40B4-BE49-F238E27FC236}">
                <a16:creationId xmlns:a16="http://schemas.microsoft.com/office/drawing/2014/main" id="{63A8A73A-70D9-4A31-BEEB-5C874C668DE2}"/>
              </a:ext>
            </a:extLst>
          </p:cNvPr>
          <p:cNvSpPr>
            <a:spLocks noGrp="1"/>
          </p:cNvSpPr>
          <p:nvPr>
            <p:ph type="body" sz="quarter" idx="10"/>
          </p:nvPr>
        </p:nvSpPr>
        <p:spPr>
          <a:xfrm>
            <a:off x="1143000" y="2248129"/>
            <a:ext cx="6858000" cy="918826"/>
          </a:xfrm>
        </p:spPr>
        <p:txBody>
          <a:bodyPr/>
          <a:lstStyle/>
          <a:p>
            <a:pPr algn="ctr">
              <a:lnSpc>
                <a:spcPct val="100000"/>
              </a:lnSpc>
            </a:pPr>
            <a:r>
              <a:rPr lang="en-US" dirty="0"/>
              <a:t>A Quantitative Review of New Public Schools Opened Over the Last Three Decades</a:t>
            </a:r>
          </a:p>
        </p:txBody>
      </p:sp>
      <p:pic>
        <p:nvPicPr>
          <p:cNvPr id="7" name="Picture 6">
            <a:extLst>
              <a:ext uri="{FF2B5EF4-FFF2-40B4-BE49-F238E27FC236}">
                <a16:creationId xmlns:a16="http://schemas.microsoft.com/office/drawing/2014/main" id="{38DD65B5-DF1A-4C39-9C2A-BF70C26A2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199" y="5142786"/>
            <a:ext cx="2613601" cy="371853"/>
          </a:xfrm>
          <a:prstGeom prst="rect">
            <a:avLst/>
          </a:prstGeom>
        </p:spPr>
      </p:pic>
      <p:cxnSp>
        <p:nvCxnSpPr>
          <p:cNvPr id="6" name="Straight Connector 5">
            <a:extLst>
              <a:ext uri="{FF2B5EF4-FFF2-40B4-BE49-F238E27FC236}">
                <a16:creationId xmlns:a16="http://schemas.microsoft.com/office/drawing/2014/main" id="{455096FC-FF59-427D-9021-100F3C5B5FB0}"/>
              </a:ext>
            </a:extLst>
          </p:cNvPr>
          <p:cNvCxnSpPr/>
          <p:nvPr/>
        </p:nvCxnSpPr>
        <p:spPr>
          <a:xfrm>
            <a:off x="1143000" y="2220949"/>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3C3A00-0A96-17EB-102D-A1D38EFCBE99}"/>
              </a:ext>
            </a:extLst>
          </p:cNvPr>
          <p:cNvSpPr txBox="1"/>
          <p:nvPr/>
        </p:nvSpPr>
        <p:spPr>
          <a:xfrm>
            <a:off x="3487823" y="4114520"/>
            <a:ext cx="2168351"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Jesse Margolis</a:t>
            </a:r>
          </a:p>
          <a:p>
            <a:pPr algn="ctr"/>
            <a:r>
              <a:rPr lang="en-US" sz="1600" dirty="0">
                <a:latin typeface="Arial" panose="020B0604020202020204" pitchFamily="34" charset="0"/>
                <a:cs typeface="Arial" panose="020B0604020202020204" pitchFamily="34" charset="0"/>
              </a:rPr>
              <a:t>jesse@margrady.com</a:t>
            </a:r>
          </a:p>
        </p:txBody>
      </p:sp>
    </p:spTree>
    <p:extLst>
      <p:ext uri="{BB962C8B-B14F-4D97-AF65-F5344CB8AC3E}">
        <p14:creationId xmlns:p14="http://schemas.microsoft.com/office/powerpoint/2010/main" val="128189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Compared to older schools, new schools are more likely to enroll middle school students and less likely to enroll high school students.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10</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551134" y="1367453"/>
            <a:ext cx="4041747" cy="307777"/>
          </a:xfrm>
          <a:prstGeom prst="rect">
            <a:avLst/>
          </a:prstGeom>
          <a:solidFill>
            <a:schemeClr val="bg1"/>
          </a:solidFill>
        </p:spPr>
        <p:txBody>
          <a:bodyPr wrap="none" rtlCol="0">
            <a:spAutoFit/>
          </a:bodyPr>
          <a:lstStyle/>
          <a:p>
            <a:pPr algn="ctr"/>
            <a:r>
              <a:rPr lang="en-US" sz="1400" b="1" dirty="0"/>
              <a:t>Proportion of Students Enrolled by Grade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1982466842"/>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541525" y="3275260"/>
            <a:ext cx="2756781"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Grade</a:t>
            </a:r>
          </a:p>
        </p:txBody>
      </p:sp>
      <p:sp>
        <p:nvSpPr>
          <p:cNvPr id="9" name="TextBox 8">
            <a:extLst>
              <a:ext uri="{FF2B5EF4-FFF2-40B4-BE49-F238E27FC236}">
                <a16:creationId xmlns:a16="http://schemas.microsoft.com/office/drawing/2014/main" id="{2556DAD8-E10D-43CA-A246-A02EC24AD876}"/>
              </a:ext>
            </a:extLst>
          </p:cNvPr>
          <p:cNvSpPr txBox="1"/>
          <p:nvPr/>
        </p:nvSpPr>
        <p:spPr>
          <a:xfrm>
            <a:off x="0" y="6396335"/>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Graph excludes students in PK, who represent 3.2% of new school enrollment, 2.4% of existing school enrollment, and 2.7% of all school enrollment.</a:t>
            </a:r>
          </a:p>
        </p:txBody>
      </p:sp>
    </p:spTree>
    <p:extLst>
      <p:ext uri="{BB962C8B-B14F-4D97-AF65-F5344CB8AC3E}">
        <p14:creationId xmlns:p14="http://schemas.microsoft.com/office/powerpoint/2010/main" val="362021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Compared to older schools, new schools are less likely to enroll students who qualify for free or reduced-price lunch, a trend driven by district schools.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11</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396331" y="1437025"/>
            <a:ext cx="4854278" cy="523220"/>
          </a:xfrm>
          <a:prstGeom prst="rect">
            <a:avLst/>
          </a:prstGeom>
          <a:solidFill>
            <a:schemeClr val="bg1"/>
          </a:solidFill>
        </p:spPr>
        <p:txBody>
          <a:bodyPr wrap="none" rtlCol="0">
            <a:spAutoFit/>
          </a:bodyPr>
          <a:lstStyle/>
          <a:p>
            <a:pPr algn="ctr"/>
            <a:r>
              <a:rPr lang="en-US" sz="1400" b="1" dirty="0"/>
              <a:t>Proportion of Students Eligible for Free or Reduced Price Lunch</a:t>
            </a:r>
          </a:p>
          <a:p>
            <a:pPr algn="ctr"/>
            <a:r>
              <a:rPr lang="en-US" sz="1400" dirty="0"/>
              <a:t>(2019-20)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869523061"/>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322972" y="3443554"/>
            <a:ext cx="2805576"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Enrolled Students (2019-20)</a:t>
            </a:r>
          </a:p>
        </p:txBody>
      </p:sp>
      <p:sp>
        <p:nvSpPr>
          <p:cNvPr id="2" name="TextBox 1">
            <a:extLst>
              <a:ext uri="{FF2B5EF4-FFF2-40B4-BE49-F238E27FC236}">
                <a16:creationId xmlns:a16="http://schemas.microsoft.com/office/drawing/2014/main" id="{36D523A3-6545-4631-BDE5-D330BA3EF84E}"/>
              </a:ext>
            </a:extLst>
          </p:cNvPr>
          <p:cNvSpPr txBox="1"/>
          <p:nvPr/>
        </p:nvSpPr>
        <p:spPr>
          <a:xfrm>
            <a:off x="6274536" y="4874281"/>
            <a:ext cx="427809" cy="276999"/>
          </a:xfrm>
          <a:prstGeom prst="rect">
            <a:avLst/>
          </a:prstGeom>
          <a:noFill/>
        </p:spPr>
        <p:txBody>
          <a:bodyPr wrap="none" rtlCol="0">
            <a:spAutoFit/>
          </a:bodyPr>
          <a:lstStyle/>
          <a:p>
            <a:r>
              <a:rPr lang="en-US" sz="1200" dirty="0">
                <a:solidFill>
                  <a:schemeClr val="tx1">
                    <a:lumMod val="75000"/>
                    <a:lumOff val="25000"/>
                  </a:schemeClr>
                </a:solidFill>
              </a:rPr>
              <a:t>N/A</a:t>
            </a:r>
          </a:p>
        </p:txBody>
      </p:sp>
      <p:sp>
        <p:nvSpPr>
          <p:cNvPr id="14" name="TextBox 13">
            <a:extLst>
              <a:ext uri="{FF2B5EF4-FFF2-40B4-BE49-F238E27FC236}">
                <a16:creationId xmlns:a16="http://schemas.microsoft.com/office/drawing/2014/main" id="{72492707-3EA6-4DE1-8DFB-C66E41B9D65C}"/>
              </a:ext>
            </a:extLst>
          </p:cNvPr>
          <p:cNvSpPr txBox="1"/>
          <p:nvPr/>
        </p:nvSpPr>
        <p:spPr>
          <a:xfrm>
            <a:off x="0" y="6396335"/>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Limited to schools where lunch status is reported. </a:t>
            </a:r>
          </a:p>
        </p:txBody>
      </p:sp>
    </p:spTree>
    <p:extLst>
      <p:ext uri="{BB962C8B-B14F-4D97-AF65-F5344CB8AC3E}">
        <p14:creationId xmlns:p14="http://schemas.microsoft.com/office/powerpoint/2010/main" val="417721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There are 125 single-sex public schools in the United States, nearly all of which are new since 1989-90.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12</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3312735" y="1597045"/>
            <a:ext cx="3128165" cy="307777"/>
          </a:xfrm>
          <a:prstGeom prst="rect">
            <a:avLst/>
          </a:prstGeom>
          <a:solidFill>
            <a:schemeClr val="bg1"/>
          </a:solidFill>
        </p:spPr>
        <p:txBody>
          <a:bodyPr wrap="none" rtlCol="0">
            <a:spAutoFit/>
          </a:bodyPr>
          <a:lstStyle/>
          <a:p>
            <a:pPr algn="ctr"/>
            <a:r>
              <a:rPr lang="en-US" sz="1400" b="1" dirty="0"/>
              <a:t>Number of Single Sex Schools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2139408169"/>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104447" y="3526517"/>
            <a:ext cx="2698270" cy="276999"/>
          </a:xfrm>
          <a:prstGeom prst="rect">
            <a:avLst/>
          </a:prstGeom>
          <a:noFill/>
        </p:spPr>
        <p:txBody>
          <a:bodyPr wrap="square" rtlCol="0">
            <a:spAutoFit/>
          </a:bodyPr>
          <a:lstStyle/>
          <a:p>
            <a:pPr algn="ctr"/>
            <a:r>
              <a:rPr lang="en-US" sz="1200" dirty="0">
                <a:solidFill>
                  <a:schemeClr val="tx1">
                    <a:lumMod val="65000"/>
                    <a:lumOff val="35000"/>
                  </a:schemeClr>
                </a:solidFill>
              </a:rPr>
              <a:t>Number of Schools</a:t>
            </a:r>
          </a:p>
        </p:txBody>
      </p:sp>
      <p:sp>
        <p:nvSpPr>
          <p:cNvPr id="13" name="TextBox 12">
            <a:extLst>
              <a:ext uri="{FF2B5EF4-FFF2-40B4-BE49-F238E27FC236}">
                <a16:creationId xmlns:a16="http://schemas.microsoft.com/office/drawing/2014/main" id="{71D8984B-5CAE-4835-A501-C2A3A9AE60BE}"/>
              </a:ext>
            </a:extLst>
          </p:cNvPr>
          <p:cNvSpPr txBox="1"/>
          <p:nvPr/>
        </p:nvSpPr>
        <p:spPr>
          <a:xfrm>
            <a:off x="0" y="6396335"/>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An all-boys school is defined as one with at least 100 students, of whom 99% or more are male. An all-girls schools is defined as one with at least 100 students, of whom 99% or more are female.</a:t>
            </a:r>
          </a:p>
        </p:txBody>
      </p:sp>
    </p:spTree>
    <p:extLst>
      <p:ext uri="{BB962C8B-B14F-4D97-AF65-F5344CB8AC3E}">
        <p14:creationId xmlns:p14="http://schemas.microsoft.com/office/powerpoint/2010/main" val="99461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Of the 125 single-sex public schools currently open in the United States, most opened in the past 15 years. </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13</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150114"/>
            <a:ext cx="8496300" cy="707886"/>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An all-boys school is defined as one with at least 100 students, of whom 99% or more are male. An all-girls schools is defined as one with at least 100 students, of whom 99% or more are female.</a:t>
            </a:r>
          </a:p>
          <a:p>
            <a:r>
              <a:rPr lang="en-US" sz="800" dirty="0"/>
              <a:t>The year the school opened in defined as the first year after 1989-90 when students were enrolled. This chart excludes schools that closed prior to 2019-20.  The graph excludes 8 all boys schools and 5 all girls schools that were open prior to 1990-91 (though these schools may or may not have been single-sex schools at that time).</a:t>
            </a:r>
          </a:p>
        </p:txBody>
      </p:sp>
      <p:graphicFrame>
        <p:nvGraphicFramePr>
          <p:cNvPr id="6" name="Chart 5">
            <a:extLst>
              <a:ext uri="{FF2B5EF4-FFF2-40B4-BE49-F238E27FC236}">
                <a16:creationId xmlns:a16="http://schemas.microsoft.com/office/drawing/2014/main" id="{B76F4C0D-62BE-4A2A-8180-8AAE92138DD2}"/>
              </a:ext>
            </a:extLst>
          </p:cNvPr>
          <p:cNvGraphicFramePr/>
          <p:nvPr>
            <p:extLst>
              <p:ext uri="{D42A27DB-BD31-4B8C-83A1-F6EECF244321}">
                <p14:modId xmlns:p14="http://schemas.microsoft.com/office/powerpoint/2010/main" val="2524784415"/>
              </p:ext>
            </p:extLst>
          </p:nvPr>
        </p:nvGraphicFramePr>
        <p:xfrm>
          <a:off x="388620" y="1828800"/>
          <a:ext cx="8366760" cy="402033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D4E8324-ED38-4116-8CA9-7246F8E79FA6}"/>
              </a:ext>
            </a:extLst>
          </p:cNvPr>
          <p:cNvSpPr txBox="1"/>
          <p:nvPr/>
        </p:nvSpPr>
        <p:spPr>
          <a:xfrm>
            <a:off x="2779066" y="1098670"/>
            <a:ext cx="3979166" cy="523220"/>
          </a:xfrm>
          <a:prstGeom prst="rect">
            <a:avLst/>
          </a:prstGeom>
          <a:solidFill>
            <a:schemeClr val="bg1"/>
          </a:solidFill>
        </p:spPr>
        <p:txBody>
          <a:bodyPr wrap="none" rtlCol="0">
            <a:spAutoFit/>
          </a:bodyPr>
          <a:lstStyle/>
          <a:p>
            <a:pPr algn="ctr"/>
            <a:r>
              <a:rPr lang="en-US" sz="1400" b="1" dirty="0"/>
              <a:t>Number of New Single-Sex Schools by Year Opened</a:t>
            </a:r>
          </a:p>
          <a:p>
            <a:pPr algn="ctr"/>
            <a:r>
              <a:rPr lang="en-US" sz="1400" dirty="0"/>
              <a:t>(1990-91 to 2019-20)</a:t>
            </a:r>
          </a:p>
        </p:txBody>
      </p:sp>
    </p:spTree>
    <p:extLst>
      <p:ext uri="{BB962C8B-B14F-4D97-AF65-F5344CB8AC3E}">
        <p14:creationId xmlns:p14="http://schemas.microsoft.com/office/powerpoint/2010/main" val="158724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Nationally, new schools started over the past 30 years enroll a similar number of students, on average, as older schools.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14</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793750" y="1189354"/>
            <a:ext cx="3904467" cy="307777"/>
          </a:xfrm>
          <a:prstGeom prst="rect">
            <a:avLst/>
          </a:prstGeom>
          <a:solidFill>
            <a:schemeClr val="bg1"/>
          </a:solidFill>
        </p:spPr>
        <p:txBody>
          <a:bodyPr wrap="none" rtlCol="0">
            <a:spAutoFit/>
          </a:bodyPr>
          <a:lstStyle/>
          <a:p>
            <a:pPr algn="ctr"/>
            <a:r>
              <a:rPr lang="en-US" sz="1400" b="1" dirty="0"/>
              <a:t>Average Number of Students per School (2019-20)</a:t>
            </a:r>
          </a:p>
        </p:txBody>
      </p:sp>
      <p:graphicFrame>
        <p:nvGraphicFramePr>
          <p:cNvPr id="4" name="Chart 3">
            <a:extLst>
              <a:ext uri="{FF2B5EF4-FFF2-40B4-BE49-F238E27FC236}">
                <a16:creationId xmlns:a16="http://schemas.microsoft.com/office/drawing/2014/main" id="{7D6BBB1B-2F89-44D3-8038-A85C841D4CA8}"/>
              </a:ext>
            </a:extLst>
          </p:cNvPr>
          <p:cNvGraphicFramePr/>
          <p:nvPr>
            <p:extLst>
              <p:ext uri="{D42A27DB-BD31-4B8C-83A1-F6EECF244321}">
                <p14:modId xmlns:p14="http://schemas.microsoft.com/office/powerpoint/2010/main" val="480508506"/>
              </p:ext>
            </p:extLst>
          </p:nvPr>
        </p:nvGraphicFramePr>
        <p:xfrm>
          <a:off x="1027755" y="1541633"/>
          <a:ext cx="7141389" cy="4065680"/>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B4DCFEC0-CD39-406E-BF89-64258F975E66}"/>
              </a:ext>
            </a:extLst>
          </p:cNvPr>
          <p:cNvSpPr/>
          <p:nvPr/>
        </p:nvSpPr>
        <p:spPr>
          <a:xfrm>
            <a:off x="7579696" y="1904371"/>
            <a:ext cx="1473620" cy="559220"/>
          </a:xfrm>
          <a:prstGeom prst="wedgeRoundRectCallout">
            <a:avLst>
              <a:gd name="adj1" fmla="val -57393"/>
              <a:gd name="adj2" fmla="val 88921"/>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Some new schools opened in the 2010s are likely still phasing in </a:t>
            </a:r>
          </a:p>
        </p:txBody>
      </p:sp>
      <p:sp>
        <p:nvSpPr>
          <p:cNvPr id="13" name="TextBox 12">
            <a:extLst>
              <a:ext uri="{FF2B5EF4-FFF2-40B4-BE49-F238E27FC236}">
                <a16:creationId xmlns:a16="http://schemas.microsoft.com/office/drawing/2014/main" id="{9FF043F0-4499-41DC-A761-28892E36B6DE}"/>
              </a:ext>
            </a:extLst>
          </p:cNvPr>
          <p:cNvSpPr txBox="1"/>
          <p:nvPr/>
        </p:nvSpPr>
        <p:spPr>
          <a:xfrm>
            <a:off x="0" y="6519446"/>
            <a:ext cx="8773706"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9" name="TextBox 8">
            <a:extLst>
              <a:ext uri="{FF2B5EF4-FFF2-40B4-BE49-F238E27FC236}">
                <a16:creationId xmlns:a16="http://schemas.microsoft.com/office/drawing/2014/main" id="{4D92E331-BFAA-4BE7-8E1F-BDD0B0AB069E}"/>
              </a:ext>
            </a:extLst>
          </p:cNvPr>
          <p:cNvSpPr txBox="1"/>
          <p:nvPr/>
        </p:nvSpPr>
        <p:spPr>
          <a:xfrm>
            <a:off x="717918" y="5818807"/>
            <a:ext cx="7836634" cy="276999"/>
          </a:xfrm>
          <a:prstGeom prst="rect">
            <a:avLst/>
          </a:prstGeom>
          <a:solidFill>
            <a:schemeClr val="bg2"/>
          </a:solidFill>
        </p:spPr>
        <p:txBody>
          <a:bodyPr wrap="square" rtlCol="0">
            <a:spAutoFit/>
          </a:bodyPr>
          <a:lstStyle/>
          <a:p>
            <a:pPr>
              <a:tabLst>
                <a:tab pos="1489075" algn="ctr"/>
                <a:tab pos="3082925" algn="ctr"/>
                <a:tab pos="4745038" algn="ctr"/>
                <a:tab pos="6400800" algn="ctr"/>
              </a:tabLst>
            </a:pPr>
            <a:r>
              <a:rPr lang="en-US" sz="1200" dirty="0"/>
              <a:t># of Schools:	61,590	10,010	12,382	9,520</a:t>
            </a:r>
          </a:p>
        </p:txBody>
      </p:sp>
    </p:spTree>
    <p:extLst>
      <p:ext uri="{BB962C8B-B14F-4D97-AF65-F5344CB8AC3E}">
        <p14:creationId xmlns:p14="http://schemas.microsoft.com/office/powerpoint/2010/main" val="223729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7786A3-9095-B02C-67AE-BD04CF85EC6B}"/>
              </a:ext>
            </a:extLst>
          </p:cNvPr>
          <p:cNvPicPr>
            <a:picLocks noChangeAspect="1"/>
          </p:cNvPicPr>
          <p:nvPr/>
        </p:nvPicPr>
        <p:blipFill>
          <a:blip r:embed="rId2"/>
          <a:stretch>
            <a:fillRect/>
          </a:stretch>
        </p:blipFill>
        <p:spPr>
          <a:xfrm>
            <a:off x="0" y="1398268"/>
            <a:ext cx="9144000" cy="4688787"/>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There are more new schools – opened over the past 30 years – in New York City than in the next three districts combined.</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15</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387362"/>
            <a:ext cx="8773706"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a:p>
            <a:r>
              <a:rPr lang="en-US" sz="800" dirty="0"/>
              <a:t>Note: New schools include only those that are still open in 2019-20. Charter schools have been assigned to their geographic district based on their address.</a:t>
            </a:r>
          </a:p>
        </p:txBody>
      </p:sp>
      <p:sp>
        <p:nvSpPr>
          <p:cNvPr id="16" name="TextBox 15">
            <a:extLst>
              <a:ext uri="{FF2B5EF4-FFF2-40B4-BE49-F238E27FC236}">
                <a16:creationId xmlns:a16="http://schemas.microsoft.com/office/drawing/2014/main" id="{382D98AE-1152-44DA-8613-CA5B82D9D2AD}"/>
              </a:ext>
            </a:extLst>
          </p:cNvPr>
          <p:cNvSpPr txBox="1"/>
          <p:nvPr/>
        </p:nvSpPr>
        <p:spPr>
          <a:xfrm>
            <a:off x="2442282" y="882524"/>
            <a:ext cx="4259436" cy="307777"/>
          </a:xfrm>
          <a:prstGeom prst="rect">
            <a:avLst/>
          </a:prstGeom>
          <a:solidFill>
            <a:schemeClr val="bg1"/>
          </a:solidFill>
        </p:spPr>
        <p:txBody>
          <a:bodyPr wrap="none" rtlCol="0">
            <a:spAutoFit/>
          </a:bodyPr>
          <a:lstStyle/>
          <a:p>
            <a:pPr algn="ctr"/>
            <a:r>
              <a:rPr lang="en-US" sz="1400" b="1" dirty="0"/>
              <a:t>25 School Districts with the Most New Schools Opened</a:t>
            </a:r>
          </a:p>
        </p:txBody>
      </p:sp>
      <p:sp>
        <p:nvSpPr>
          <p:cNvPr id="2" name="Rectangle: Rounded Corners 1">
            <a:extLst>
              <a:ext uri="{FF2B5EF4-FFF2-40B4-BE49-F238E27FC236}">
                <a16:creationId xmlns:a16="http://schemas.microsoft.com/office/drawing/2014/main" id="{0BC92EFF-9FCC-476F-A3A0-1761A0AAC0B6}"/>
              </a:ext>
            </a:extLst>
          </p:cNvPr>
          <p:cNvSpPr/>
          <p:nvPr/>
        </p:nvSpPr>
        <p:spPr>
          <a:xfrm>
            <a:off x="6836464" y="1747120"/>
            <a:ext cx="434340" cy="2057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527086-69B6-91EB-BE86-3AD4C36BD16C}"/>
              </a:ext>
            </a:extLst>
          </p:cNvPr>
          <p:cNvSpPr txBox="1"/>
          <p:nvPr/>
        </p:nvSpPr>
        <p:spPr>
          <a:xfrm>
            <a:off x="6750437" y="1009178"/>
            <a:ext cx="606000" cy="276999"/>
          </a:xfrm>
          <a:prstGeom prst="rect">
            <a:avLst/>
          </a:prstGeom>
          <a:noFill/>
        </p:spPr>
        <p:txBody>
          <a:bodyPr wrap="none" rtlCol="0">
            <a:spAutoFit/>
          </a:bodyPr>
          <a:lstStyle/>
          <a:p>
            <a:r>
              <a:rPr lang="en-US" sz="1200" b="1" dirty="0">
                <a:solidFill>
                  <a:schemeClr val="accent1"/>
                </a:solidFill>
              </a:rPr>
              <a:t>Sorted</a:t>
            </a:r>
          </a:p>
        </p:txBody>
      </p:sp>
      <p:sp>
        <p:nvSpPr>
          <p:cNvPr id="4" name="Isosceles Triangle 3">
            <a:extLst>
              <a:ext uri="{FF2B5EF4-FFF2-40B4-BE49-F238E27FC236}">
                <a16:creationId xmlns:a16="http://schemas.microsoft.com/office/drawing/2014/main" id="{3E2C4D76-2928-42A4-A6BD-3AF8F4615949}"/>
              </a:ext>
            </a:extLst>
          </p:cNvPr>
          <p:cNvSpPr/>
          <p:nvPr/>
        </p:nvSpPr>
        <p:spPr>
          <a:xfrm rot="10800000">
            <a:off x="6978064" y="1278620"/>
            <a:ext cx="151140" cy="1115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1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Agenda</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16</a:t>
            </a:fld>
            <a:endParaRPr lang="en-US"/>
          </a:p>
        </p:txBody>
      </p:sp>
      <p:sp>
        <p:nvSpPr>
          <p:cNvPr id="6" name="Rectangle 5">
            <a:extLst>
              <a:ext uri="{FF2B5EF4-FFF2-40B4-BE49-F238E27FC236}">
                <a16:creationId xmlns:a16="http://schemas.microsoft.com/office/drawing/2014/main" id="{DCD9E6CF-EB95-4B02-9012-A32E145E8660}"/>
              </a:ext>
            </a:extLst>
          </p:cNvPr>
          <p:cNvSpPr/>
          <p:nvPr/>
        </p:nvSpPr>
        <p:spPr>
          <a:xfrm>
            <a:off x="2377440" y="2478009"/>
            <a:ext cx="4069080" cy="48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B47E1F-A985-4C73-A848-B8ACD6F18B92}"/>
              </a:ext>
            </a:extLst>
          </p:cNvPr>
          <p:cNvSpPr txBox="1"/>
          <p:nvPr/>
        </p:nvSpPr>
        <p:spPr>
          <a:xfrm>
            <a:off x="2748107" y="1805940"/>
            <a:ext cx="3433539" cy="1846659"/>
          </a:xfrm>
          <a:prstGeom prst="rect">
            <a:avLst/>
          </a:prstGeom>
          <a:noFill/>
        </p:spPr>
        <p:txBody>
          <a:bodyPr wrap="square" rtlCol="0">
            <a:spAutoFit/>
          </a:bodyPr>
          <a:lstStyle/>
          <a:p>
            <a:pPr marL="285750" indent="-285750">
              <a:spcAft>
                <a:spcPts val="3600"/>
              </a:spcAft>
              <a:buFont typeface="Arial" panose="020B0604020202020204" pitchFamily="34" charset="0"/>
              <a:buChar char="•"/>
            </a:pPr>
            <a:r>
              <a:rPr lang="en-US" dirty="0"/>
              <a:t>National Overview</a:t>
            </a:r>
          </a:p>
          <a:p>
            <a:pPr marL="285750" indent="-285750">
              <a:spcAft>
                <a:spcPts val="3600"/>
              </a:spcAft>
              <a:buFont typeface="Arial" panose="020B0604020202020204" pitchFamily="34" charset="0"/>
              <a:buChar char="•"/>
            </a:pPr>
            <a:r>
              <a:rPr lang="en-US" dirty="0">
                <a:solidFill>
                  <a:schemeClr val="bg1"/>
                </a:solidFill>
              </a:rPr>
              <a:t>New York City Case Study</a:t>
            </a:r>
          </a:p>
          <a:p>
            <a:pPr marL="285750" indent="-285750">
              <a:spcAft>
                <a:spcPts val="3600"/>
              </a:spcAft>
              <a:buFont typeface="Arial" panose="020B0604020202020204" pitchFamily="34" charset="0"/>
              <a:buChar char="•"/>
            </a:pPr>
            <a:r>
              <a:rPr lang="en-US" dirty="0"/>
              <a:t>Appendix</a:t>
            </a:r>
          </a:p>
        </p:txBody>
      </p:sp>
    </p:spTree>
    <p:extLst>
      <p:ext uri="{BB962C8B-B14F-4D97-AF65-F5344CB8AC3E}">
        <p14:creationId xmlns:p14="http://schemas.microsoft.com/office/powerpoint/2010/main" val="128870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New York City, 57% of schools – enrolling 45% of students – were opened in the last three decades.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17</a:t>
            </a:fld>
            <a:endParaRPr lang="en-US"/>
          </a:p>
        </p:txBody>
      </p:sp>
      <p:sp>
        <p:nvSpPr>
          <p:cNvPr id="13" name="TextBox 12">
            <a:extLst>
              <a:ext uri="{FF2B5EF4-FFF2-40B4-BE49-F238E27FC236}">
                <a16:creationId xmlns:a16="http://schemas.microsoft.com/office/drawing/2014/main" id="{06289F86-FB47-4366-8638-FB5901C8D0E7}"/>
              </a:ext>
            </a:extLst>
          </p:cNvPr>
          <p:cNvSpPr txBox="1"/>
          <p:nvPr/>
        </p:nvSpPr>
        <p:spPr>
          <a:xfrm>
            <a:off x="3307904" y="1160355"/>
            <a:ext cx="2528193" cy="646331"/>
          </a:xfrm>
          <a:prstGeom prst="rect">
            <a:avLst/>
          </a:prstGeom>
          <a:noFill/>
        </p:spPr>
        <p:txBody>
          <a:bodyPr wrap="none" rtlCol="0">
            <a:spAutoFit/>
          </a:bodyPr>
          <a:lstStyle/>
          <a:p>
            <a:pPr algn="ctr"/>
            <a:r>
              <a:rPr lang="en-US" b="1" dirty="0"/>
              <a:t>Schools and Students</a:t>
            </a:r>
          </a:p>
          <a:p>
            <a:pPr algn="ctr"/>
            <a:r>
              <a:rPr lang="en-US" dirty="0"/>
              <a:t>(New York City, 2019-20)</a:t>
            </a:r>
          </a:p>
        </p:txBody>
      </p:sp>
      <p:sp>
        <p:nvSpPr>
          <p:cNvPr id="15" name="TextBox 14">
            <a:extLst>
              <a:ext uri="{FF2B5EF4-FFF2-40B4-BE49-F238E27FC236}">
                <a16:creationId xmlns:a16="http://schemas.microsoft.com/office/drawing/2014/main" id="{23ACFE6A-5B35-4966-B75B-A26BE91038BE}"/>
              </a:ext>
            </a:extLst>
          </p:cNvPr>
          <p:cNvSpPr txBox="1"/>
          <p:nvPr/>
        </p:nvSpPr>
        <p:spPr>
          <a:xfrm>
            <a:off x="0" y="6519446"/>
            <a:ext cx="8516767"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pic>
        <p:nvPicPr>
          <p:cNvPr id="4" name="Picture 3">
            <a:extLst>
              <a:ext uri="{FF2B5EF4-FFF2-40B4-BE49-F238E27FC236}">
                <a16:creationId xmlns:a16="http://schemas.microsoft.com/office/drawing/2014/main" id="{D9B83B2D-75A4-54F4-7B08-DE9CC348A651}"/>
              </a:ext>
            </a:extLst>
          </p:cNvPr>
          <p:cNvPicPr>
            <a:picLocks noChangeAspect="1"/>
          </p:cNvPicPr>
          <p:nvPr/>
        </p:nvPicPr>
        <p:blipFill>
          <a:blip r:embed="rId2"/>
          <a:stretch>
            <a:fillRect/>
          </a:stretch>
        </p:blipFill>
        <p:spPr>
          <a:xfrm>
            <a:off x="1219065" y="2151310"/>
            <a:ext cx="6705869" cy="3131049"/>
          </a:xfrm>
          <a:prstGeom prst="rect">
            <a:avLst/>
          </a:prstGeom>
        </p:spPr>
      </p:pic>
    </p:spTree>
    <p:extLst>
      <p:ext uri="{BB962C8B-B14F-4D97-AF65-F5344CB8AC3E}">
        <p14:creationId xmlns:p14="http://schemas.microsoft.com/office/powerpoint/2010/main" val="97264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0" y="0"/>
            <a:ext cx="8420100" cy="674557"/>
          </a:xfrm>
        </p:spPr>
        <p:txBody>
          <a:bodyPr>
            <a:normAutofit/>
          </a:bodyPr>
          <a:lstStyle/>
          <a:p>
            <a:r>
              <a:rPr lang="en-US" dirty="0"/>
              <a:t>In New York City, the peak years for new school creation were between 2002-03 and 2013-14.</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18</a:t>
            </a:fld>
            <a:endParaRPr lang="en-US"/>
          </a:p>
        </p:txBody>
      </p:sp>
      <p:graphicFrame>
        <p:nvGraphicFramePr>
          <p:cNvPr id="6" name="Chart 5">
            <a:extLst>
              <a:ext uri="{FF2B5EF4-FFF2-40B4-BE49-F238E27FC236}">
                <a16:creationId xmlns:a16="http://schemas.microsoft.com/office/drawing/2014/main" id="{B76F4C0D-62BE-4A2A-8180-8AAE92138DD2}"/>
              </a:ext>
            </a:extLst>
          </p:cNvPr>
          <p:cNvGraphicFramePr/>
          <p:nvPr>
            <p:extLst>
              <p:ext uri="{D42A27DB-BD31-4B8C-83A1-F6EECF244321}">
                <p14:modId xmlns:p14="http://schemas.microsoft.com/office/powerpoint/2010/main" val="648266314"/>
              </p:ext>
            </p:extLst>
          </p:nvPr>
        </p:nvGraphicFramePr>
        <p:xfrm>
          <a:off x="388620" y="1828800"/>
          <a:ext cx="8366760" cy="4311100"/>
        </p:xfrm>
        <a:graphic>
          <a:graphicData uri="http://schemas.openxmlformats.org/drawingml/2006/chart">
            <c:chart xmlns:c="http://schemas.openxmlformats.org/drawingml/2006/chart" xmlns:r="http://schemas.openxmlformats.org/officeDocument/2006/relationships" r:id="rId2"/>
          </a:graphicData>
        </a:graphic>
      </p:graphicFrame>
      <p:sp>
        <p:nvSpPr>
          <p:cNvPr id="3" name="Left Brace 2">
            <a:extLst>
              <a:ext uri="{FF2B5EF4-FFF2-40B4-BE49-F238E27FC236}">
                <a16:creationId xmlns:a16="http://schemas.microsoft.com/office/drawing/2014/main" id="{CC9058DD-DC1D-4A4E-A553-1094F07B5165}"/>
              </a:ext>
            </a:extLst>
          </p:cNvPr>
          <p:cNvSpPr/>
          <p:nvPr/>
        </p:nvSpPr>
        <p:spPr>
          <a:xfrm rot="5400000">
            <a:off x="5454735" y="862577"/>
            <a:ext cx="206912" cy="30757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1F122E3-F9D3-4F2D-B025-EBB75C188768}"/>
              </a:ext>
            </a:extLst>
          </p:cNvPr>
          <p:cNvSpPr txBox="1"/>
          <p:nvPr/>
        </p:nvSpPr>
        <p:spPr>
          <a:xfrm>
            <a:off x="5279744" y="1989198"/>
            <a:ext cx="1097280" cy="307777"/>
          </a:xfrm>
          <a:prstGeom prst="rect">
            <a:avLst/>
          </a:prstGeom>
          <a:noFill/>
        </p:spPr>
        <p:txBody>
          <a:bodyPr wrap="square" rtlCol="0">
            <a:spAutoFit/>
          </a:bodyPr>
          <a:lstStyle/>
          <a:p>
            <a:pPr algn="ctr"/>
            <a:r>
              <a:rPr lang="en-US" sz="1400" dirty="0"/>
              <a:t>Peak Years</a:t>
            </a:r>
          </a:p>
        </p:txBody>
      </p:sp>
      <p:sp>
        <p:nvSpPr>
          <p:cNvPr id="12" name="TextBox 11">
            <a:extLst>
              <a:ext uri="{FF2B5EF4-FFF2-40B4-BE49-F238E27FC236}">
                <a16:creationId xmlns:a16="http://schemas.microsoft.com/office/drawing/2014/main" id="{312AEF34-FE58-4166-AD31-7097F5ACE93D}"/>
              </a:ext>
            </a:extLst>
          </p:cNvPr>
          <p:cNvSpPr txBox="1"/>
          <p:nvPr/>
        </p:nvSpPr>
        <p:spPr>
          <a:xfrm>
            <a:off x="0" y="6396335"/>
            <a:ext cx="8611848" cy="461665"/>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the year shown that had no students enrolled the year prior and no students enrolled in 1989-90. If a school opens multiple times by this definition, it is considered to be a new school in the year it first opened.</a:t>
            </a:r>
          </a:p>
        </p:txBody>
      </p:sp>
      <p:sp>
        <p:nvSpPr>
          <p:cNvPr id="7" name="TextBox 6">
            <a:extLst>
              <a:ext uri="{FF2B5EF4-FFF2-40B4-BE49-F238E27FC236}">
                <a16:creationId xmlns:a16="http://schemas.microsoft.com/office/drawing/2014/main" id="{53BB4739-C212-DA8D-4A78-9E3D0C92E7DF}"/>
              </a:ext>
            </a:extLst>
          </p:cNvPr>
          <p:cNvSpPr txBox="1"/>
          <p:nvPr/>
        </p:nvSpPr>
        <p:spPr>
          <a:xfrm>
            <a:off x="2568949" y="1098670"/>
            <a:ext cx="4399410" cy="523220"/>
          </a:xfrm>
          <a:prstGeom prst="rect">
            <a:avLst/>
          </a:prstGeom>
          <a:solidFill>
            <a:schemeClr val="bg1"/>
          </a:solidFill>
        </p:spPr>
        <p:txBody>
          <a:bodyPr wrap="none" rtlCol="0">
            <a:spAutoFit/>
          </a:bodyPr>
          <a:lstStyle/>
          <a:p>
            <a:pPr algn="ctr"/>
            <a:r>
              <a:rPr lang="en-US" sz="1400" b="1" dirty="0"/>
              <a:t>Number of New Schools in </a:t>
            </a:r>
            <a:r>
              <a:rPr lang="en-US" sz="1400" b="1" u="sng" dirty="0"/>
              <a:t>New York City</a:t>
            </a:r>
            <a:r>
              <a:rPr lang="en-US" sz="1400" b="1" dirty="0"/>
              <a:t> Opened by Year</a:t>
            </a:r>
          </a:p>
          <a:p>
            <a:pPr algn="ctr"/>
            <a:r>
              <a:rPr lang="en-US" sz="1400" dirty="0"/>
              <a:t>(1990-91 to 2019-20)</a:t>
            </a:r>
          </a:p>
        </p:txBody>
      </p:sp>
    </p:spTree>
    <p:extLst>
      <p:ext uri="{BB962C8B-B14F-4D97-AF65-F5344CB8AC3E}">
        <p14:creationId xmlns:p14="http://schemas.microsoft.com/office/powerpoint/2010/main" val="253411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Through 2014-15, the majority of new schools opened in New York City were district schools; since 2015-16, most new schools have been charters.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19</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1" y="6273225"/>
            <a:ext cx="8841719" cy="584775"/>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the year shown that had no students enrolled the year prior and no students enrolled in 1989-90. If a school opens multiple times by this definition, it is considered to be a new school in the year it first opened. Some charter schools in New York City opened prior to 2002-03, but it appears New York State did not begin submitting charter school data to NCES until 2002-03.</a:t>
            </a:r>
          </a:p>
        </p:txBody>
      </p:sp>
      <p:graphicFrame>
        <p:nvGraphicFramePr>
          <p:cNvPr id="6" name="Chart 5">
            <a:extLst>
              <a:ext uri="{FF2B5EF4-FFF2-40B4-BE49-F238E27FC236}">
                <a16:creationId xmlns:a16="http://schemas.microsoft.com/office/drawing/2014/main" id="{B76F4C0D-62BE-4A2A-8180-8AAE92138DD2}"/>
              </a:ext>
            </a:extLst>
          </p:cNvPr>
          <p:cNvGraphicFramePr/>
          <p:nvPr>
            <p:extLst>
              <p:ext uri="{D42A27DB-BD31-4B8C-83A1-F6EECF244321}">
                <p14:modId xmlns:p14="http://schemas.microsoft.com/office/powerpoint/2010/main" val="85304988"/>
              </p:ext>
            </p:extLst>
          </p:nvPr>
        </p:nvGraphicFramePr>
        <p:xfrm>
          <a:off x="388620" y="1828800"/>
          <a:ext cx="8366760" cy="43111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E0A3A0F-C62B-45F0-AE69-9EEA6EED9085}"/>
              </a:ext>
            </a:extLst>
          </p:cNvPr>
          <p:cNvSpPr txBox="1"/>
          <p:nvPr/>
        </p:nvSpPr>
        <p:spPr>
          <a:xfrm>
            <a:off x="1095769" y="2189722"/>
            <a:ext cx="2338654" cy="646331"/>
          </a:xfrm>
          <a:prstGeom prst="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txBody>
          <a:bodyPr wrap="none" rtlCol="0">
            <a:spAutoFit/>
          </a:bodyPr>
          <a:lstStyle/>
          <a:p>
            <a:r>
              <a:rPr lang="en-US" sz="1200" dirty="0"/>
              <a:t>Charters represent:</a:t>
            </a:r>
          </a:p>
          <a:p>
            <a:pPr marL="112713" indent="-112713">
              <a:buFont typeface="Arial" panose="020B0604020202020204" pitchFamily="34" charset="0"/>
              <a:buChar char="•"/>
            </a:pPr>
            <a:r>
              <a:rPr lang="en-US" sz="1200" dirty="0"/>
              <a:t>17% of new schools in the 2000s</a:t>
            </a:r>
          </a:p>
          <a:p>
            <a:pPr marL="112713" indent="-112713">
              <a:buFont typeface="Arial" panose="020B0604020202020204" pitchFamily="34" charset="0"/>
              <a:buChar char="•"/>
            </a:pPr>
            <a:r>
              <a:rPr lang="en-US" sz="1200" dirty="0"/>
              <a:t>46% of new schools in the 2010s</a:t>
            </a:r>
          </a:p>
        </p:txBody>
      </p:sp>
      <p:sp>
        <p:nvSpPr>
          <p:cNvPr id="2" name="TextBox 1">
            <a:extLst>
              <a:ext uri="{FF2B5EF4-FFF2-40B4-BE49-F238E27FC236}">
                <a16:creationId xmlns:a16="http://schemas.microsoft.com/office/drawing/2014/main" id="{8F0F24B8-B67B-7502-E8E9-3BEEACAAB70D}"/>
              </a:ext>
            </a:extLst>
          </p:cNvPr>
          <p:cNvSpPr txBox="1"/>
          <p:nvPr/>
        </p:nvSpPr>
        <p:spPr>
          <a:xfrm>
            <a:off x="2568949" y="1098670"/>
            <a:ext cx="4399410" cy="523220"/>
          </a:xfrm>
          <a:prstGeom prst="rect">
            <a:avLst/>
          </a:prstGeom>
          <a:solidFill>
            <a:schemeClr val="bg1"/>
          </a:solidFill>
        </p:spPr>
        <p:txBody>
          <a:bodyPr wrap="none" rtlCol="0">
            <a:spAutoFit/>
          </a:bodyPr>
          <a:lstStyle/>
          <a:p>
            <a:pPr algn="ctr"/>
            <a:r>
              <a:rPr lang="en-US" sz="1400" b="1" dirty="0"/>
              <a:t>Number of New Schools in </a:t>
            </a:r>
            <a:r>
              <a:rPr lang="en-US" sz="1400" b="1" u="sng" dirty="0"/>
              <a:t>New York City</a:t>
            </a:r>
            <a:r>
              <a:rPr lang="en-US" sz="1400" b="1" dirty="0"/>
              <a:t> Opened by Year</a:t>
            </a:r>
          </a:p>
          <a:p>
            <a:pPr algn="ctr"/>
            <a:r>
              <a:rPr lang="en-US" sz="1400" dirty="0"/>
              <a:t>(1990-91 to 2019-20)</a:t>
            </a:r>
          </a:p>
        </p:txBody>
      </p:sp>
    </p:spTree>
    <p:extLst>
      <p:ext uri="{BB962C8B-B14F-4D97-AF65-F5344CB8AC3E}">
        <p14:creationId xmlns:p14="http://schemas.microsoft.com/office/powerpoint/2010/main" val="274048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Background &amp; Overview</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a:t>
            </a:fld>
            <a:endParaRPr lang="en-US"/>
          </a:p>
        </p:txBody>
      </p:sp>
      <p:sp>
        <p:nvSpPr>
          <p:cNvPr id="2" name="TextBox 1">
            <a:extLst>
              <a:ext uri="{FF2B5EF4-FFF2-40B4-BE49-F238E27FC236}">
                <a16:creationId xmlns:a16="http://schemas.microsoft.com/office/drawing/2014/main" id="{A577354F-0428-44B1-A52C-0C8EDCFC2885}"/>
              </a:ext>
            </a:extLst>
          </p:cNvPr>
          <p:cNvSpPr txBox="1"/>
          <p:nvPr/>
        </p:nvSpPr>
        <p:spPr>
          <a:xfrm>
            <a:off x="888827" y="1120140"/>
            <a:ext cx="7302674" cy="517064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In recent decades, the creation of new public schools has been an important initiative to improve the nation’s K-12 education system</a:t>
            </a:r>
          </a:p>
          <a:p>
            <a:pPr marL="285750" indent="-285750">
              <a:spcAft>
                <a:spcPts val="1200"/>
              </a:spcAft>
              <a:buFont typeface="Arial" panose="020B0604020202020204" pitchFamily="34" charset="0"/>
              <a:buChar char="•"/>
            </a:pPr>
            <a:r>
              <a:rPr lang="en-US" dirty="0"/>
              <a:t>The development of a new school can take many forms, from the construction of an elementary school to address population growth, to a collection of new, small high schools that replace a large failing school, to a charter school experimenting with new methods of education</a:t>
            </a:r>
          </a:p>
          <a:p>
            <a:pPr marL="285750" indent="-285750">
              <a:spcAft>
                <a:spcPts val="1200"/>
              </a:spcAft>
              <a:buFont typeface="Arial" panose="020B0604020202020204" pitchFamily="34" charset="0"/>
              <a:buChar char="•"/>
            </a:pPr>
            <a:r>
              <a:rPr lang="en-US" dirty="0"/>
              <a:t>State and local governments have invested significant time and money in new school creation, often supported by philanthropy</a:t>
            </a:r>
          </a:p>
          <a:p>
            <a:pPr marL="285750" indent="-285750">
              <a:spcAft>
                <a:spcPts val="1200"/>
              </a:spcAft>
              <a:buFont typeface="Arial" panose="020B0604020202020204" pitchFamily="34" charset="0"/>
              <a:buChar char="•"/>
            </a:pPr>
            <a:r>
              <a:rPr lang="en-US" dirty="0"/>
              <a:t>However, we are unaware of a comprehensive study of the number, type, and characteristics of new public schools opened in recent years</a:t>
            </a:r>
          </a:p>
          <a:p>
            <a:pPr marL="285750" indent="-285750">
              <a:spcAft>
                <a:spcPts val="1200"/>
              </a:spcAft>
              <a:buFont typeface="Arial" panose="020B0604020202020204" pitchFamily="34" charset="0"/>
              <a:buChar char="•"/>
            </a:pPr>
            <a:endParaRPr lang="en-US" i="1" dirty="0"/>
          </a:p>
          <a:p>
            <a:pPr marL="285750" indent="-285750">
              <a:spcAft>
                <a:spcPts val="1200"/>
              </a:spcAft>
              <a:buFont typeface="Arial" panose="020B0604020202020204" pitchFamily="34" charset="0"/>
              <a:buChar char="•"/>
            </a:pPr>
            <a:endParaRPr lang="en-US" b="1" dirty="0"/>
          </a:p>
          <a:p>
            <a:pPr marL="288925" lvl="1">
              <a:spcAft>
                <a:spcPts val="1200"/>
              </a:spcAft>
            </a:pPr>
            <a:r>
              <a:rPr lang="en-US" b="1" dirty="0"/>
              <a:t>The goal of this research project is to provide a comprehensive, quantitative review of new public schools opened in the United States over the past three decades</a:t>
            </a:r>
          </a:p>
        </p:txBody>
      </p:sp>
      <p:sp>
        <p:nvSpPr>
          <p:cNvPr id="3" name="Isosceles Triangle 2">
            <a:extLst>
              <a:ext uri="{FF2B5EF4-FFF2-40B4-BE49-F238E27FC236}">
                <a16:creationId xmlns:a16="http://schemas.microsoft.com/office/drawing/2014/main" id="{67CDEE27-4C3E-418C-B9A4-3A296A038D81}"/>
              </a:ext>
            </a:extLst>
          </p:cNvPr>
          <p:cNvSpPr/>
          <p:nvPr/>
        </p:nvSpPr>
        <p:spPr>
          <a:xfrm rot="10800000">
            <a:off x="1318260" y="4712970"/>
            <a:ext cx="6873240" cy="3733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39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As of 2019-20, students enrolled in new schools in New York City were more likely to be Black or Hispanic and less likely to be Asian or White.</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20</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989475420"/>
              </p:ext>
            </p:extLst>
          </p:nvPr>
        </p:nvGraphicFramePr>
        <p:xfrm>
          <a:off x="975360" y="2278380"/>
          <a:ext cx="6987540" cy="376428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352888" y="3452478"/>
            <a:ext cx="2194832" cy="461665"/>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a:t>
            </a:r>
          </a:p>
          <a:p>
            <a:pPr algn="ctr"/>
            <a:r>
              <a:rPr lang="en-US" sz="1200" dirty="0">
                <a:solidFill>
                  <a:schemeClr val="tx1">
                    <a:lumMod val="65000"/>
                    <a:lumOff val="35000"/>
                  </a:schemeClr>
                </a:solidFill>
              </a:rPr>
              <a:t>by Race / Ethnicity</a:t>
            </a:r>
          </a:p>
        </p:txBody>
      </p:sp>
      <p:sp>
        <p:nvSpPr>
          <p:cNvPr id="9" name="TextBox 8">
            <a:extLst>
              <a:ext uri="{FF2B5EF4-FFF2-40B4-BE49-F238E27FC236}">
                <a16:creationId xmlns:a16="http://schemas.microsoft.com/office/drawing/2014/main" id="{4762599A-45E1-4FC3-BBF3-9F82E1E30011}"/>
              </a:ext>
            </a:extLst>
          </p:cNvPr>
          <p:cNvSpPr txBox="1"/>
          <p:nvPr/>
        </p:nvSpPr>
        <p:spPr>
          <a:xfrm>
            <a:off x="2587325" y="1178528"/>
            <a:ext cx="3969356" cy="523220"/>
          </a:xfrm>
          <a:prstGeom prst="rect">
            <a:avLst/>
          </a:prstGeom>
          <a:solidFill>
            <a:schemeClr val="bg1"/>
          </a:solidFill>
        </p:spPr>
        <p:txBody>
          <a:bodyPr wrap="none" rtlCol="0">
            <a:spAutoFit/>
          </a:bodyPr>
          <a:lstStyle/>
          <a:p>
            <a:pPr algn="ctr"/>
            <a:r>
              <a:rPr lang="en-US" sz="1400" b="1" dirty="0"/>
              <a:t>Proportion of Students Enrolled by Race / Ethnicity</a:t>
            </a:r>
          </a:p>
          <a:p>
            <a:pPr algn="ctr"/>
            <a:r>
              <a:rPr lang="en-US" sz="1400" dirty="0"/>
              <a:t>(New York City, 2019-20)</a:t>
            </a:r>
          </a:p>
        </p:txBody>
      </p:sp>
    </p:spTree>
    <p:extLst>
      <p:ext uri="{BB962C8B-B14F-4D97-AF65-F5344CB8AC3E}">
        <p14:creationId xmlns:p14="http://schemas.microsoft.com/office/powerpoint/2010/main" val="4308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More recently opened schools have a higher share of Black students and a lower share of White and Asian students than schools started in prior decades.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21</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a:t>
            </a:r>
          </a:p>
        </p:txBody>
      </p:sp>
      <p:sp>
        <p:nvSpPr>
          <p:cNvPr id="12" name="TextBox 11">
            <a:extLst>
              <a:ext uri="{FF2B5EF4-FFF2-40B4-BE49-F238E27FC236}">
                <a16:creationId xmlns:a16="http://schemas.microsoft.com/office/drawing/2014/main" id="{1D4E8324-ED38-4116-8CA9-7246F8E79FA6}"/>
              </a:ext>
            </a:extLst>
          </p:cNvPr>
          <p:cNvSpPr txBox="1"/>
          <p:nvPr/>
        </p:nvSpPr>
        <p:spPr>
          <a:xfrm>
            <a:off x="2587325" y="1178528"/>
            <a:ext cx="3969356" cy="523220"/>
          </a:xfrm>
          <a:prstGeom prst="rect">
            <a:avLst/>
          </a:prstGeom>
          <a:solidFill>
            <a:schemeClr val="bg1"/>
          </a:solidFill>
        </p:spPr>
        <p:txBody>
          <a:bodyPr wrap="none" rtlCol="0">
            <a:spAutoFit/>
          </a:bodyPr>
          <a:lstStyle/>
          <a:p>
            <a:pPr algn="ctr"/>
            <a:r>
              <a:rPr lang="en-US" sz="1400" b="1" dirty="0"/>
              <a:t>Proportion of Students Enrolled by Race / Ethnicity</a:t>
            </a:r>
          </a:p>
          <a:p>
            <a:pPr algn="ctr"/>
            <a:r>
              <a:rPr lang="en-US" sz="1400" dirty="0"/>
              <a:t>(New York City, 2019-20)</a:t>
            </a:r>
          </a:p>
        </p:txBody>
      </p:sp>
      <p:sp>
        <p:nvSpPr>
          <p:cNvPr id="17" name="TextBox 16">
            <a:extLst>
              <a:ext uri="{FF2B5EF4-FFF2-40B4-BE49-F238E27FC236}">
                <a16:creationId xmlns:a16="http://schemas.microsoft.com/office/drawing/2014/main" id="{21D5D328-19FD-4D6E-96F4-8BEA91256A5B}"/>
              </a:ext>
            </a:extLst>
          </p:cNvPr>
          <p:cNvSpPr txBox="1"/>
          <p:nvPr/>
        </p:nvSpPr>
        <p:spPr>
          <a:xfrm rot="16200000">
            <a:off x="-352888" y="3452478"/>
            <a:ext cx="2194832" cy="461665"/>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a:t>
            </a:r>
          </a:p>
          <a:p>
            <a:pPr algn="ctr"/>
            <a:r>
              <a:rPr lang="en-US" sz="1200" dirty="0">
                <a:solidFill>
                  <a:schemeClr val="tx1">
                    <a:lumMod val="65000"/>
                    <a:lumOff val="35000"/>
                  </a:schemeClr>
                </a:solidFill>
              </a:rPr>
              <a:t>by Race / Ethnicity</a:t>
            </a:r>
          </a:p>
        </p:txBody>
      </p:sp>
      <p:graphicFrame>
        <p:nvGraphicFramePr>
          <p:cNvPr id="9" name="Chart 8">
            <a:extLst>
              <a:ext uri="{FF2B5EF4-FFF2-40B4-BE49-F238E27FC236}">
                <a16:creationId xmlns:a16="http://schemas.microsoft.com/office/drawing/2014/main" id="{72AE948E-D922-4BB4-BDCB-FDFF219FCE6F}"/>
              </a:ext>
            </a:extLst>
          </p:cNvPr>
          <p:cNvGraphicFramePr/>
          <p:nvPr>
            <p:extLst>
              <p:ext uri="{D42A27DB-BD31-4B8C-83A1-F6EECF244321}">
                <p14:modId xmlns:p14="http://schemas.microsoft.com/office/powerpoint/2010/main" val="436204622"/>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132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B25CCF2-6D1B-47EB-B53B-ECE5120F57BF}"/>
              </a:ext>
            </a:extLst>
          </p:cNvPr>
          <p:cNvGraphicFramePr/>
          <p:nvPr>
            <p:extLst>
              <p:ext uri="{D42A27DB-BD31-4B8C-83A1-F6EECF244321}">
                <p14:modId xmlns:p14="http://schemas.microsoft.com/office/powerpoint/2010/main" val="1301083542"/>
              </p:ext>
            </p:extLst>
          </p:nvPr>
        </p:nvGraphicFramePr>
        <p:xfrm>
          <a:off x="975363" y="4182688"/>
          <a:ext cx="6987540" cy="231017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New district schools enroll a higher share of Black and Latino students than older schools; charters have a substantially higher share of Black students.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22</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3337536" y="883631"/>
            <a:ext cx="2468946" cy="307777"/>
          </a:xfrm>
          <a:prstGeom prst="rect">
            <a:avLst/>
          </a:prstGeom>
          <a:solidFill>
            <a:schemeClr val="bg1"/>
          </a:solidFill>
        </p:spPr>
        <p:txBody>
          <a:bodyPr wrap="none" rtlCol="0">
            <a:spAutoFit/>
          </a:bodyPr>
          <a:lstStyle/>
          <a:p>
            <a:pPr algn="ctr"/>
            <a:r>
              <a:rPr lang="en-US" sz="1400" b="1" dirty="0"/>
              <a:t>District Schools (NYC,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1608190186"/>
              </p:ext>
            </p:extLst>
          </p:nvPr>
        </p:nvGraphicFramePr>
        <p:xfrm>
          <a:off x="975363" y="1279570"/>
          <a:ext cx="6987540" cy="231017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267243" y="1927406"/>
            <a:ext cx="2023547" cy="461665"/>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Race / Ethnicity</a:t>
            </a:r>
          </a:p>
        </p:txBody>
      </p:sp>
      <p:sp>
        <p:nvSpPr>
          <p:cNvPr id="14" name="TextBox 13">
            <a:extLst>
              <a:ext uri="{FF2B5EF4-FFF2-40B4-BE49-F238E27FC236}">
                <a16:creationId xmlns:a16="http://schemas.microsoft.com/office/drawing/2014/main" id="{1946519D-114F-4F54-A440-AA1FDC5DB2B3}"/>
              </a:ext>
            </a:extLst>
          </p:cNvPr>
          <p:cNvSpPr txBox="1"/>
          <p:nvPr/>
        </p:nvSpPr>
        <p:spPr>
          <a:xfrm>
            <a:off x="2478712" y="3665837"/>
            <a:ext cx="4186595" cy="492443"/>
          </a:xfrm>
          <a:prstGeom prst="rect">
            <a:avLst/>
          </a:prstGeom>
          <a:solidFill>
            <a:schemeClr val="bg1"/>
          </a:solidFill>
        </p:spPr>
        <p:txBody>
          <a:bodyPr wrap="none" rtlCol="0">
            <a:spAutoFit/>
          </a:bodyPr>
          <a:lstStyle/>
          <a:p>
            <a:pPr algn="ctr"/>
            <a:r>
              <a:rPr lang="en-US" sz="1400" b="1" dirty="0"/>
              <a:t>Charter Schools (NYC, 2019-20)</a:t>
            </a:r>
          </a:p>
          <a:p>
            <a:pPr algn="ctr"/>
            <a:r>
              <a:rPr lang="en-US" sz="1200" dirty="0"/>
              <a:t>(Dashed line shows existing district schools as a reference point)</a:t>
            </a:r>
          </a:p>
        </p:txBody>
      </p:sp>
      <p:sp>
        <p:nvSpPr>
          <p:cNvPr id="18" name="TextBox 17">
            <a:extLst>
              <a:ext uri="{FF2B5EF4-FFF2-40B4-BE49-F238E27FC236}">
                <a16:creationId xmlns:a16="http://schemas.microsoft.com/office/drawing/2014/main" id="{6158A35D-6C32-4544-961B-AEB8116CEEE6}"/>
              </a:ext>
            </a:extLst>
          </p:cNvPr>
          <p:cNvSpPr txBox="1"/>
          <p:nvPr/>
        </p:nvSpPr>
        <p:spPr>
          <a:xfrm rot="16200000">
            <a:off x="-267243" y="4830524"/>
            <a:ext cx="2023547" cy="461665"/>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Race / Ethnicity</a:t>
            </a:r>
          </a:p>
        </p:txBody>
      </p:sp>
      <p:sp>
        <p:nvSpPr>
          <p:cNvPr id="13" name="TextBox 12">
            <a:extLst>
              <a:ext uri="{FF2B5EF4-FFF2-40B4-BE49-F238E27FC236}">
                <a16:creationId xmlns:a16="http://schemas.microsoft.com/office/drawing/2014/main" id="{FA4638B3-0D46-4CF1-9BE2-4EE36F45F522}"/>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a:t>
            </a:r>
          </a:p>
        </p:txBody>
      </p:sp>
    </p:spTree>
    <p:extLst>
      <p:ext uri="{BB962C8B-B14F-4D97-AF65-F5344CB8AC3E}">
        <p14:creationId xmlns:p14="http://schemas.microsoft.com/office/powerpoint/2010/main" val="418183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547883617"/>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Compared to older schools, new schools in NYC are more likely to enroll high school students and less likely to enroll elementary school students.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23</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404921"/>
            <a:ext cx="8496300" cy="461665"/>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Graph excludes students in PK, who represent 1.5% of new school enrollment, 3.9% of existing school enrollment, and 2.8% of all school enrollment.</a:t>
            </a:r>
          </a:p>
        </p:txBody>
      </p:sp>
      <p:sp>
        <p:nvSpPr>
          <p:cNvPr id="12" name="TextBox 11">
            <a:extLst>
              <a:ext uri="{FF2B5EF4-FFF2-40B4-BE49-F238E27FC236}">
                <a16:creationId xmlns:a16="http://schemas.microsoft.com/office/drawing/2014/main" id="{1D4E8324-ED38-4116-8CA9-7246F8E79FA6}"/>
              </a:ext>
            </a:extLst>
          </p:cNvPr>
          <p:cNvSpPr txBox="1"/>
          <p:nvPr/>
        </p:nvSpPr>
        <p:spPr>
          <a:xfrm>
            <a:off x="2945469" y="1367453"/>
            <a:ext cx="3253070" cy="523220"/>
          </a:xfrm>
          <a:prstGeom prst="rect">
            <a:avLst/>
          </a:prstGeom>
          <a:solidFill>
            <a:schemeClr val="bg1"/>
          </a:solidFill>
        </p:spPr>
        <p:txBody>
          <a:bodyPr wrap="none" rtlCol="0">
            <a:spAutoFit/>
          </a:bodyPr>
          <a:lstStyle/>
          <a:p>
            <a:pPr algn="ctr"/>
            <a:r>
              <a:rPr lang="en-US" sz="1400" b="1" dirty="0"/>
              <a:t>Proportion of Students Enrolled by Grade</a:t>
            </a:r>
          </a:p>
          <a:p>
            <a:pPr algn="ctr"/>
            <a:r>
              <a:rPr lang="en-US" sz="1400" dirty="0"/>
              <a:t>(New York City, 2019-20)</a:t>
            </a:r>
          </a:p>
        </p:txBody>
      </p:sp>
      <p:sp>
        <p:nvSpPr>
          <p:cNvPr id="17" name="TextBox 16">
            <a:extLst>
              <a:ext uri="{FF2B5EF4-FFF2-40B4-BE49-F238E27FC236}">
                <a16:creationId xmlns:a16="http://schemas.microsoft.com/office/drawing/2014/main" id="{21D5D328-19FD-4D6E-96F4-8BEA91256A5B}"/>
              </a:ext>
            </a:extLst>
          </p:cNvPr>
          <p:cNvSpPr txBox="1"/>
          <p:nvPr/>
        </p:nvSpPr>
        <p:spPr>
          <a:xfrm rot="16200000">
            <a:off x="-541525" y="3275260"/>
            <a:ext cx="2756781"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Grade</a:t>
            </a:r>
          </a:p>
        </p:txBody>
      </p:sp>
    </p:spTree>
    <p:extLst>
      <p:ext uri="{BB962C8B-B14F-4D97-AF65-F5344CB8AC3E}">
        <p14:creationId xmlns:p14="http://schemas.microsoft.com/office/powerpoint/2010/main" val="26983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New York City, this trend is driven by new district schools, which have focused primarily on grades 9-12 and secondarily on grades 6-8.</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24</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166511" y="1223870"/>
            <a:ext cx="4810997" cy="523220"/>
          </a:xfrm>
          <a:prstGeom prst="rect">
            <a:avLst/>
          </a:prstGeom>
          <a:solidFill>
            <a:schemeClr val="bg1"/>
          </a:solidFill>
        </p:spPr>
        <p:txBody>
          <a:bodyPr wrap="none" rtlCol="0">
            <a:spAutoFit/>
          </a:bodyPr>
          <a:lstStyle/>
          <a:p>
            <a:pPr algn="ctr"/>
            <a:r>
              <a:rPr lang="en-US" sz="1400" b="1" dirty="0"/>
              <a:t>Proportion of Students Enrolled by Grade</a:t>
            </a:r>
          </a:p>
          <a:p>
            <a:pPr algn="ctr"/>
            <a:r>
              <a:rPr lang="en-US" sz="1400" dirty="0"/>
              <a:t>(New York City - New District vs. New Charter Schools,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253833701"/>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541525" y="3275260"/>
            <a:ext cx="2756781"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Grade</a:t>
            </a:r>
          </a:p>
        </p:txBody>
      </p:sp>
      <p:sp>
        <p:nvSpPr>
          <p:cNvPr id="13" name="TextBox 12">
            <a:extLst>
              <a:ext uri="{FF2B5EF4-FFF2-40B4-BE49-F238E27FC236}">
                <a16:creationId xmlns:a16="http://schemas.microsoft.com/office/drawing/2014/main" id="{7B9269B3-73EF-42F3-AE9D-B76835F772D2}"/>
              </a:ext>
            </a:extLst>
          </p:cNvPr>
          <p:cNvSpPr txBox="1"/>
          <p:nvPr/>
        </p:nvSpPr>
        <p:spPr>
          <a:xfrm>
            <a:off x="0" y="6404921"/>
            <a:ext cx="8496300" cy="461665"/>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 Graph excludes students in PK, who represent 2.0% of new district school enrollment and 0.0% of new charter school enrollment.</a:t>
            </a:r>
          </a:p>
        </p:txBody>
      </p:sp>
    </p:spTree>
    <p:extLst>
      <p:ext uri="{BB962C8B-B14F-4D97-AF65-F5344CB8AC3E}">
        <p14:creationId xmlns:p14="http://schemas.microsoft.com/office/powerpoint/2010/main" val="3452536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Compared to older schools, new schools in New York City are more likely to enroll students who qualify for free or reduced-price lunch.</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25</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396331" y="1437025"/>
            <a:ext cx="4854278" cy="523220"/>
          </a:xfrm>
          <a:prstGeom prst="rect">
            <a:avLst/>
          </a:prstGeom>
          <a:solidFill>
            <a:schemeClr val="bg1"/>
          </a:solidFill>
        </p:spPr>
        <p:txBody>
          <a:bodyPr wrap="none" rtlCol="0">
            <a:spAutoFit/>
          </a:bodyPr>
          <a:lstStyle/>
          <a:p>
            <a:pPr algn="ctr"/>
            <a:r>
              <a:rPr lang="en-US" sz="1400" b="1" dirty="0"/>
              <a:t>Proportion of Students Eligible for Free or Reduced Price Lunch</a:t>
            </a:r>
          </a:p>
          <a:p>
            <a:pPr algn="ctr"/>
            <a:r>
              <a:rPr lang="en-US" sz="1400" dirty="0"/>
              <a:t>(2019-20)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29415092"/>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322972" y="3443554"/>
            <a:ext cx="2805576"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Enrolled Students (2019-20)</a:t>
            </a:r>
          </a:p>
        </p:txBody>
      </p:sp>
      <p:sp>
        <p:nvSpPr>
          <p:cNvPr id="2" name="TextBox 1">
            <a:extLst>
              <a:ext uri="{FF2B5EF4-FFF2-40B4-BE49-F238E27FC236}">
                <a16:creationId xmlns:a16="http://schemas.microsoft.com/office/drawing/2014/main" id="{36D523A3-6545-4631-BDE5-D330BA3EF84E}"/>
              </a:ext>
            </a:extLst>
          </p:cNvPr>
          <p:cNvSpPr txBox="1"/>
          <p:nvPr/>
        </p:nvSpPr>
        <p:spPr>
          <a:xfrm>
            <a:off x="6274536" y="4874281"/>
            <a:ext cx="427809" cy="276999"/>
          </a:xfrm>
          <a:prstGeom prst="rect">
            <a:avLst/>
          </a:prstGeom>
          <a:noFill/>
        </p:spPr>
        <p:txBody>
          <a:bodyPr wrap="none" rtlCol="0">
            <a:spAutoFit/>
          </a:bodyPr>
          <a:lstStyle/>
          <a:p>
            <a:r>
              <a:rPr lang="en-US" sz="1200" dirty="0">
                <a:solidFill>
                  <a:schemeClr val="tx1">
                    <a:lumMod val="75000"/>
                    <a:lumOff val="25000"/>
                  </a:schemeClr>
                </a:solidFill>
              </a:rPr>
              <a:t>N/A</a:t>
            </a:r>
          </a:p>
        </p:txBody>
      </p:sp>
      <p:sp>
        <p:nvSpPr>
          <p:cNvPr id="14" name="TextBox 13">
            <a:extLst>
              <a:ext uri="{FF2B5EF4-FFF2-40B4-BE49-F238E27FC236}">
                <a16:creationId xmlns:a16="http://schemas.microsoft.com/office/drawing/2014/main" id="{303FC8C5-CA73-43D3-BC3B-F200984CC52A}"/>
              </a:ext>
            </a:extLst>
          </p:cNvPr>
          <p:cNvSpPr txBox="1"/>
          <p:nvPr/>
        </p:nvSpPr>
        <p:spPr>
          <a:xfrm>
            <a:off x="0" y="6396335"/>
            <a:ext cx="8698136" cy="461665"/>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 Limited to schools where lunch status is reported. </a:t>
            </a:r>
          </a:p>
        </p:txBody>
      </p:sp>
    </p:spTree>
    <p:extLst>
      <p:ext uri="{BB962C8B-B14F-4D97-AF65-F5344CB8AC3E}">
        <p14:creationId xmlns:p14="http://schemas.microsoft.com/office/powerpoint/2010/main" val="3745406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New York City has 13 all-girls schools and 8 all-boys public schools, 17% of all single-sex public schools nationally.  </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26</a:t>
            </a:fld>
            <a:endParaRPr lang="en-US"/>
          </a:p>
        </p:txBody>
      </p:sp>
      <p:sp>
        <p:nvSpPr>
          <p:cNvPr id="12" name="TextBox 11">
            <a:extLst>
              <a:ext uri="{FF2B5EF4-FFF2-40B4-BE49-F238E27FC236}">
                <a16:creationId xmlns:a16="http://schemas.microsoft.com/office/drawing/2014/main" id="{88D7DA6D-5B5B-4387-894F-E88DD2E77896}"/>
              </a:ext>
            </a:extLst>
          </p:cNvPr>
          <p:cNvSpPr txBox="1"/>
          <p:nvPr/>
        </p:nvSpPr>
        <p:spPr>
          <a:xfrm>
            <a:off x="0" y="6273225"/>
            <a:ext cx="8516767" cy="584775"/>
          </a:xfrm>
          <a:prstGeom prst="rect">
            <a:avLst/>
          </a:prstGeom>
          <a:noFill/>
        </p:spPr>
        <p:txBody>
          <a:bodyPr wrap="square" rtlCol="0">
            <a:spAutoFit/>
          </a:bodyPr>
          <a:lstStyle/>
          <a:p>
            <a:r>
              <a:rPr lang="en-US" sz="800" dirty="0"/>
              <a:t>Source: NCES CCD.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An all-boys school is defined as one with at least 100 students, of whom 99% or more are male. An all-girls schools is defined as one with at least 100 students, of whom 99% or more are female. The Urban Assembly School for Criminal Justice is now called the Urban Assembly School for Leadership and Empowerment.</a:t>
            </a:r>
          </a:p>
        </p:txBody>
      </p:sp>
      <p:pic>
        <p:nvPicPr>
          <p:cNvPr id="2" name="Picture 1">
            <a:extLst>
              <a:ext uri="{FF2B5EF4-FFF2-40B4-BE49-F238E27FC236}">
                <a16:creationId xmlns:a16="http://schemas.microsoft.com/office/drawing/2014/main" id="{6431312D-B781-40D8-9EFD-99254E2D145F}"/>
              </a:ext>
            </a:extLst>
          </p:cNvPr>
          <p:cNvPicPr>
            <a:picLocks noChangeAspect="1"/>
          </p:cNvPicPr>
          <p:nvPr/>
        </p:nvPicPr>
        <p:blipFill>
          <a:blip r:embed="rId2"/>
          <a:stretch>
            <a:fillRect/>
          </a:stretch>
        </p:blipFill>
        <p:spPr>
          <a:xfrm>
            <a:off x="1728663" y="1057904"/>
            <a:ext cx="5686674" cy="4912145"/>
          </a:xfrm>
          <a:prstGeom prst="rect">
            <a:avLst/>
          </a:prstGeom>
        </p:spPr>
      </p:pic>
    </p:spTree>
    <p:extLst>
      <p:ext uri="{BB962C8B-B14F-4D97-AF65-F5344CB8AC3E}">
        <p14:creationId xmlns:p14="http://schemas.microsoft.com/office/powerpoint/2010/main" val="1189080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New York City, schools that started in the 2000s are 37% smaller than schools that started prior to 1990-91.</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27</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3171257" y="1189354"/>
            <a:ext cx="3149452" cy="523220"/>
          </a:xfrm>
          <a:prstGeom prst="rect">
            <a:avLst/>
          </a:prstGeom>
          <a:solidFill>
            <a:schemeClr val="bg1"/>
          </a:solidFill>
        </p:spPr>
        <p:txBody>
          <a:bodyPr wrap="none" rtlCol="0">
            <a:spAutoFit/>
          </a:bodyPr>
          <a:lstStyle/>
          <a:p>
            <a:pPr algn="ctr"/>
            <a:r>
              <a:rPr lang="en-US" sz="1400" b="1" dirty="0"/>
              <a:t>Average Number of Students per School</a:t>
            </a:r>
          </a:p>
          <a:p>
            <a:pPr algn="ctr"/>
            <a:r>
              <a:rPr lang="en-US" sz="1400" dirty="0"/>
              <a:t>(New York City, 2019-20)</a:t>
            </a:r>
            <a:endParaRPr lang="en-US" sz="1400" b="1" dirty="0"/>
          </a:p>
        </p:txBody>
      </p:sp>
      <p:graphicFrame>
        <p:nvGraphicFramePr>
          <p:cNvPr id="4" name="Chart 3">
            <a:extLst>
              <a:ext uri="{FF2B5EF4-FFF2-40B4-BE49-F238E27FC236}">
                <a16:creationId xmlns:a16="http://schemas.microsoft.com/office/drawing/2014/main" id="{7D6BBB1B-2F89-44D3-8038-A85C841D4CA8}"/>
              </a:ext>
            </a:extLst>
          </p:cNvPr>
          <p:cNvGraphicFramePr/>
          <p:nvPr>
            <p:extLst>
              <p:ext uri="{D42A27DB-BD31-4B8C-83A1-F6EECF244321}">
                <p14:modId xmlns:p14="http://schemas.microsoft.com/office/powerpoint/2010/main" val="2557153926"/>
              </p:ext>
            </p:extLst>
          </p:nvPr>
        </p:nvGraphicFramePr>
        <p:xfrm>
          <a:off x="1027755" y="1541633"/>
          <a:ext cx="7141389" cy="3505034"/>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B4DCFEC0-CD39-406E-BF89-64258F975E66}"/>
              </a:ext>
            </a:extLst>
          </p:cNvPr>
          <p:cNvSpPr/>
          <p:nvPr/>
        </p:nvSpPr>
        <p:spPr>
          <a:xfrm>
            <a:off x="7579696" y="2410690"/>
            <a:ext cx="1473620" cy="559220"/>
          </a:xfrm>
          <a:prstGeom prst="wedgeRoundRectCallout">
            <a:avLst>
              <a:gd name="adj1" fmla="val -57393"/>
              <a:gd name="adj2" fmla="val 88921"/>
              <a:gd name="adj3" fmla="val 1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Some new schools started in the 2010s are likely still phasing in </a:t>
            </a:r>
          </a:p>
        </p:txBody>
      </p:sp>
      <p:sp>
        <p:nvSpPr>
          <p:cNvPr id="9" name="TextBox 8">
            <a:extLst>
              <a:ext uri="{FF2B5EF4-FFF2-40B4-BE49-F238E27FC236}">
                <a16:creationId xmlns:a16="http://schemas.microsoft.com/office/drawing/2014/main" id="{4D92E331-BFAA-4BE7-8E1F-BDD0B0AB069E}"/>
              </a:ext>
            </a:extLst>
          </p:cNvPr>
          <p:cNvSpPr txBox="1"/>
          <p:nvPr/>
        </p:nvSpPr>
        <p:spPr>
          <a:xfrm>
            <a:off x="717918" y="5244475"/>
            <a:ext cx="7836634" cy="276999"/>
          </a:xfrm>
          <a:prstGeom prst="rect">
            <a:avLst/>
          </a:prstGeom>
          <a:solidFill>
            <a:schemeClr val="bg2"/>
          </a:solidFill>
        </p:spPr>
        <p:txBody>
          <a:bodyPr wrap="square" rtlCol="0">
            <a:spAutoFit/>
          </a:bodyPr>
          <a:lstStyle/>
          <a:p>
            <a:pPr>
              <a:tabLst>
                <a:tab pos="1489075" algn="ctr"/>
                <a:tab pos="3082925" algn="ctr"/>
                <a:tab pos="4745038" algn="ctr"/>
                <a:tab pos="6400800" algn="ctr"/>
              </a:tabLst>
            </a:pPr>
            <a:r>
              <a:rPr lang="en-US" sz="1200" dirty="0"/>
              <a:t># of Schools:	791	170	513	367</a:t>
            </a:r>
          </a:p>
        </p:txBody>
      </p:sp>
      <p:sp>
        <p:nvSpPr>
          <p:cNvPr id="10" name="TextBox 9">
            <a:extLst>
              <a:ext uri="{FF2B5EF4-FFF2-40B4-BE49-F238E27FC236}">
                <a16:creationId xmlns:a16="http://schemas.microsoft.com/office/drawing/2014/main" id="{617763E2-1760-4FF3-B91C-2CA3343EA2B8}"/>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a:t>
            </a:r>
          </a:p>
        </p:txBody>
      </p:sp>
      <p:sp>
        <p:nvSpPr>
          <p:cNvPr id="11" name="TextBox 10">
            <a:extLst>
              <a:ext uri="{FF2B5EF4-FFF2-40B4-BE49-F238E27FC236}">
                <a16:creationId xmlns:a16="http://schemas.microsoft.com/office/drawing/2014/main" id="{8DEA9924-2864-41ED-ABD7-8F8A270812BE}"/>
              </a:ext>
            </a:extLst>
          </p:cNvPr>
          <p:cNvSpPr txBox="1"/>
          <p:nvPr/>
        </p:nvSpPr>
        <p:spPr>
          <a:xfrm>
            <a:off x="1068582" y="5751186"/>
            <a:ext cx="7485970" cy="584775"/>
          </a:xfrm>
          <a:prstGeom prst="rect">
            <a:avLst/>
          </a:prstGeom>
          <a:noFill/>
        </p:spPr>
        <p:txBody>
          <a:bodyPr wrap="square" rtlCol="0">
            <a:spAutoFit/>
          </a:bodyPr>
          <a:lstStyle/>
          <a:p>
            <a:r>
              <a:rPr lang="en-US" sz="1600" dirty="0"/>
              <a:t>This trend is particularly notable given that many new schools in NYC are high schools, and high schools tend to be larger than elementary schools.</a:t>
            </a:r>
          </a:p>
        </p:txBody>
      </p:sp>
      <p:sp>
        <p:nvSpPr>
          <p:cNvPr id="14" name="Isosceles Triangle 13">
            <a:extLst>
              <a:ext uri="{FF2B5EF4-FFF2-40B4-BE49-F238E27FC236}">
                <a16:creationId xmlns:a16="http://schemas.microsoft.com/office/drawing/2014/main" id="{563DE98D-C935-40D5-966B-958D84FB3104}"/>
              </a:ext>
            </a:extLst>
          </p:cNvPr>
          <p:cNvSpPr/>
          <p:nvPr/>
        </p:nvSpPr>
        <p:spPr>
          <a:xfrm rot="5400000">
            <a:off x="595902" y="5936944"/>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5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New York City, new high schools are much smaller than older high schools, opened prior to 1990-91.</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28</a:t>
            </a:fld>
            <a:endParaRPr lang="en-US"/>
          </a:p>
        </p:txBody>
      </p:sp>
      <p:sp>
        <p:nvSpPr>
          <p:cNvPr id="10" name="TextBox 9">
            <a:extLst>
              <a:ext uri="{FF2B5EF4-FFF2-40B4-BE49-F238E27FC236}">
                <a16:creationId xmlns:a16="http://schemas.microsoft.com/office/drawing/2014/main" id="{617763E2-1760-4FF3-B91C-2CA3343EA2B8}"/>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a:t>
            </a:r>
          </a:p>
        </p:txBody>
      </p:sp>
      <p:graphicFrame>
        <p:nvGraphicFramePr>
          <p:cNvPr id="6" name="Chart 5">
            <a:extLst>
              <a:ext uri="{FF2B5EF4-FFF2-40B4-BE49-F238E27FC236}">
                <a16:creationId xmlns:a16="http://schemas.microsoft.com/office/drawing/2014/main" id="{AC2F9268-FC56-42CE-B537-9F26C544871D}"/>
              </a:ext>
            </a:extLst>
          </p:cNvPr>
          <p:cNvGraphicFramePr/>
          <p:nvPr>
            <p:extLst>
              <p:ext uri="{D42A27DB-BD31-4B8C-83A1-F6EECF244321}">
                <p14:modId xmlns:p14="http://schemas.microsoft.com/office/powerpoint/2010/main" val="1632583326"/>
              </p:ext>
            </p:extLst>
          </p:nvPr>
        </p:nvGraphicFramePr>
        <p:xfrm>
          <a:off x="498764" y="1843914"/>
          <a:ext cx="8025560" cy="36314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38E24C5-473B-44BD-A986-329F9F1230DD}"/>
              </a:ext>
            </a:extLst>
          </p:cNvPr>
          <p:cNvSpPr txBox="1"/>
          <p:nvPr/>
        </p:nvSpPr>
        <p:spPr>
          <a:xfrm>
            <a:off x="2169444" y="1189354"/>
            <a:ext cx="5153077" cy="523220"/>
          </a:xfrm>
          <a:prstGeom prst="rect">
            <a:avLst/>
          </a:prstGeom>
          <a:solidFill>
            <a:schemeClr val="bg1"/>
          </a:solidFill>
        </p:spPr>
        <p:txBody>
          <a:bodyPr wrap="none" rtlCol="0">
            <a:spAutoFit/>
          </a:bodyPr>
          <a:lstStyle/>
          <a:p>
            <a:pPr algn="ctr"/>
            <a:r>
              <a:rPr lang="en-US" sz="1400" b="1" dirty="0"/>
              <a:t>Average Enrollment of Schools Attended by Students in Each Grade</a:t>
            </a:r>
            <a:br>
              <a:rPr lang="en-US" sz="1400" b="1" dirty="0"/>
            </a:br>
            <a:r>
              <a:rPr lang="en-US" sz="1400" dirty="0"/>
              <a:t>(New York City, 2019-20)</a:t>
            </a:r>
          </a:p>
        </p:txBody>
      </p:sp>
      <p:sp>
        <p:nvSpPr>
          <p:cNvPr id="13" name="TextBox 12">
            <a:extLst>
              <a:ext uri="{FF2B5EF4-FFF2-40B4-BE49-F238E27FC236}">
                <a16:creationId xmlns:a16="http://schemas.microsoft.com/office/drawing/2014/main" id="{98D10762-92FC-4612-9D3D-25377DC4F6A0}"/>
              </a:ext>
            </a:extLst>
          </p:cNvPr>
          <p:cNvSpPr txBox="1"/>
          <p:nvPr/>
        </p:nvSpPr>
        <p:spPr>
          <a:xfrm>
            <a:off x="1068582" y="5622717"/>
            <a:ext cx="7485970" cy="830997"/>
          </a:xfrm>
          <a:prstGeom prst="rect">
            <a:avLst/>
          </a:prstGeom>
          <a:noFill/>
        </p:spPr>
        <p:txBody>
          <a:bodyPr wrap="square" rtlCol="0">
            <a:spAutoFit/>
          </a:bodyPr>
          <a:lstStyle/>
          <a:p>
            <a:r>
              <a:rPr lang="en-US" sz="1600" dirty="0"/>
              <a:t>In New York City, the average enrollment of an older school (opened prior to 1990-91) attended by 9</a:t>
            </a:r>
            <a:r>
              <a:rPr lang="en-US" sz="1600" baseline="30000" dirty="0"/>
              <a:t>th</a:t>
            </a:r>
            <a:r>
              <a:rPr lang="en-US" sz="1600" dirty="0"/>
              <a:t> graders was </a:t>
            </a:r>
            <a:r>
              <a:rPr lang="en-US" sz="1600" b="1" dirty="0"/>
              <a:t>1,416</a:t>
            </a:r>
            <a:r>
              <a:rPr lang="en-US" sz="1600" dirty="0"/>
              <a:t> students, compared to </a:t>
            </a:r>
            <a:r>
              <a:rPr lang="en-US" sz="1600" b="1" dirty="0"/>
              <a:t>495</a:t>
            </a:r>
            <a:r>
              <a:rPr lang="en-US" sz="1600" dirty="0"/>
              <a:t> students for a new school started in the 2000s.</a:t>
            </a:r>
          </a:p>
        </p:txBody>
      </p:sp>
      <p:sp>
        <p:nvSpPr>
          <p:cNvPr id="14" name="Isosceles Triangle 13">
            <a:extLst>
              <a:ext uri="{FF2B5EF4-FFF2-40B4-BE49-F238E27FC236}">
                <a16:creationId xmlns:a16="http://schemas.microsoft.com/office/drawing/2014/main" id="{702D166A-932B-4504-90AA-EB2C016C6215}"/>
              </a:ext>
            </a:extLst>
          </p:cNvPr>
          <p:cNvSpPr/>
          <p:nvPr/>
        </p:nvSpPr>
        <p:spPr>
          <a:xfrm rot="5400000">
            <a:off x="595902" y="5936944"/>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2A0A46E-91CE-4EBD-907B-F59076395ADB}"/>
              </a:ext>
            </a:extLst>
          </p:cNvPr>
          <p:cNvSpPr/>
          <p:nvPr/>
        </p:nvSpPr>
        <p:spPr>
          <a:xfrm>
            <a:off x="6189204" y="1961048"/>
            <a:ext cx="136026" cy="3551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C49F0E6-C74E-4394-B717-696EC0C1FDEB}"/>
              </a:ext>
            </a:extLst>
          </p:cNvPr>
          <p:cNvSpPr/>
          <p:nvPr/>
        </p:nvSpPr>
        <p:spPr>
          <a:xfrm>
            <a:off x="6402060" y="3836450"/>
            <a:ext cx="119652" cy="30479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831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NYC, 62% of new schools share a location with another school, vs. 21% of older schools; nationally, the numbers are 18% and 10%, respectively</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29</a:t>
            </a:fld>
            <a:endParaRPr lang="en-US"/>
          </a:p>
        </p:txBody>
      </p:sp>
      <p:sp>
        <p:nvSpPr>
          <p:cNvPr id="7" name="TextBox 6">
            <a:extLst>
              <a:ext uri="{FF2B5EF4-FFF2-40B4-BE49-F238E27FC236}">
                <a16:creationId xmlns:a16="http://schemas.microsoft.com/office/drawing/2014/main" id="{C9866D78-A4A4-4BEA-94BC-E48F51168E19}"/>
              </a:ext>
            </a:extLst>
          </p:cNvPr>
          <p:cNvSpPr txBox="1"/>
          <p:nvPr/>
        </p:nvSpPr>
        <p:spPr>
          <a:xfrm>
            <a:off x="0" y="6273225"/>
            <a:ext cx="8826606" cy="584775"/>
          </a:xfrm>
          <a:prstGeom prst="rect">
            <a:avLst/>
          </a:prstGeom>
          <a:noFill/>
        </p:spPr>
        <p:txBody>
          <a:bodyPr wrap="square" rtlCol="0">
            <a:spAutoFit/>
          </a:bodyPr>
          <a:lstStyle/>
          <a:p>
            <a:r>
              <a:rPr lang="en-US" sz="800" dirty="0"/>
              <a:t>Source: NCES CCD. NCES Common Core of Data. Note: Includes only schools in in the 50 states and DC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 A school is defined to share a location with another school if the latitude and longitude coordinates in decimal (x-y) form are both within 0.001 of one another (between 0.07 to 0.10 miles, or between 350 to 500 feet). Latitude and Longitude conversion from https://www.meridianoutpost.com/resources/etools/calculators/calculator-latitude-longitude-distance.php</a:t>
            </a:r>
          </a:p>
        </p:txBody>
      </p:sp>
      <p:sp>
        <p:nvSpPr>
          <p:cNvPr id="21" name="TextBox 20">
            <a:extLst>
              <a:ext uri="{FF2B5EF4-FFF2-40B4-BE49-F238E27FC236}">
                <a16:creationId xmlns:a16="http://schemas.microsoft.com/office/drawing/2014/main" id="{F1924B36-9F07-48BA-A801-27580EC47658}"/>
              </a:ext>
            </a:extLst>
          </p:cNvPr>
          <p:cNvSpPr txBox="1"/>
          <p:nvPr/>
        </p:nvSpPr>
        <p:spPr>
          <a:xfrm>
            <a:off x="2869420" y="1039634"/>
            <a:ext cx="3405164" cy="584775"/>
          </a:xfrm>
          <a:prstGeom prst="rect">
            <a:avLst/>
          </a:prstGeom>
          <a:noFill/>
        </p:spPr>
        <p:txBody>
          <a:bodyPr wrap="none" rtlCol="0">
            <a:spAutoFit/>
          </a:bodyPr>
          <a:lstStyle/>
          <a:p>
            <a:pPr algn="ctr"/>
            <a:r>
              <a:rPr lang="en-US" sz="1600" b="1" dirty="0"/>
              <a:t>Number of Schools Sharing a Location</a:t>
            </a:r>
          </a:p>
          <a:p>
            <a:pPr algn="ctr"/>
            <a:r>
              <a:rPr lang="en-US" sz="1600" dirty="0"/>
              <a:t>(2019-20)</a:t>
            </a:r>
          </a:p>
        </p:txBody>
      </p:sp>
      <p:sp>
        <p:nvSpPr>
          <p:cNvPr id="6" name="TextBox 5">
            <a:extLst>
              <a:ext uri="{FF2B5EF4-FFF2-40B4-BE49-F238E27FC236}">
                <a16:creationId xmlns:a16="http://schemas.microsoft.com/office/drawing/2014/main" id="{6D3049A9-4131-4649-A4E6-0260510DEAD4}"/>
              </a:ext>
            </a:extLst>
          </p:cNvPr>
          <p:cNvSpPr txBox="1"/>
          <p:nvPr/>
        </p:nvSpPr>
        <p:spPr>
          <a:xfrm>
            <a:off x="5959948" y="1858218"/>
            <a:ext cx="1325106" cy="338554"/>
          </a:xfrm>
          <a:prstGeom prst="rect">
            <a:avLst/>
          </a:prstGeom>
          <a:noFill/>
        </p:spPr>
        <p:txBody>
          <a:bodyPr wrap="none" rtlCol="0">
            <a:spAutoFit/>
          </a:bodyPr>
          <a:lstStyle/>
          <a:p>
            <a:pPr algn="ctr"/>
            <a:r>
              <a:rPr lang="en-US" sz="1600" b="1" dirty="0">
                <a:solidFill>
                  <a:srgbClr val="4472C4"/>
                </a:solidFill>
              </a:rPr>
              <a:t>United States</a:t>
            </a:r>
          </a:p>
        </p:txBody>
      </p:sp>
      <p:sp>
        <p:nvSpPr>
          <p:cNvPr id="23" name="TextBox 22">
            <a:extLst>
              <a:ext uri="{FF2B5EF4-FFF2-40B4-BE49-F238E27FC236}">
                <a16:creationId xmlns:a16="http://schemas.microsoft.com/office/drawing/2014/main" id="{AF9839BB-98D0-459F-84B7-8CF2F04F6E33}"/>
              </a:ext>
            </a:extLst>
          </p:cNvPr>
          <p:cNvSpPr txBox="1"/>
          <p:nvPr/>
        </p:nvSpPr>
        <p:spPr>
          <a:xfrm>
            <a:off x="1817910" y="1851736"/>
            <a:ext cx="1366144" cy="338554"/>
          </a:xfrm>
          <a:prstGeom prst="rect">
            <a:avLst/>
          </a:prstGeom>
          <a:noFill/>
        </p:spPr>
        <p:txBody>
          <a:bodyPr wrap="none" rtlCol="0">
            <a:spAutoFit/>
          </a:bodyPr>
          <a:lstStyle/>
          <a:p>
            <a:pPr algn="ctr"/>
            <a:r>
              <a:rPr lang="en-US" sz="1600" b="1" dirty="0">
                <a:solidFill>
                  <a:srgbClr val="4472C4"/>
                </a:solidFill>
              </a:rPr>
              <a:t>New York City</a:t>
            </a:r>
          </a:p>
        </p:txBody>
      </p:sp>
      <p:pic>
        <p:nvPicPr>
          <p:cNvPr id="3" name="Picture 2">
            <a:extLst>
              <a:ext uri="{FF2B5EF4-FFF2-40B4-BE49-F238E27FC236}">
                <a16:creationId xmlns:a16="http://schemas.microsoft.com/office/drawing/2014/main" id="{38CD73CB-1C18-23AB-F5AB-817DE254D1CD}"/>
              </a:ext>
            </a:extLst>
          </p:cNvPr>
          <p:cNvPicPr>
            <a:picLocks noChangeAspect="1"/>
          </p:cNvPicPr>
          <p:nvPr/>
        </p:nvPicPr>
        <p:blipFill>
          <a:blip r:embed="rId2"/>
          <a:stretch>
            <a:fillRect/>
          </a:stretch>
        </p:blipFill>
        <p:spPr>
          <a:xfrm>
            <a:off x="934109" y="2330791"/>
            <a:ext cx="7275782" cy="3370071"/>
          </a:xfrm>
          <a:prstGeom prst="rect">
            <a:avLst/>
          </a:prstGeom>
        </p:spPr>
      </p:pic>
    </p:spTree>
    <p:extLst>
      <p:ext uri="{BB962C8B-B14F-4D97-AF65-F5344CB8AC3E}">
        <p14:creationId xmlns:p14="http://schemas.microsoft.com/office/powerpoint/2010/main" val="81647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360274-D425-4751-AFD9-4416D3E15B18}"/>
              </a:ext>
            </a:extLst>
          </p:cNvPr>
          <p:cNvSpPr/>
          <p:nvPr/>
        </p:nvSpPr>
        <p:spPr>
          <a:xfrm>
            <a:off x="2377440" y="1744980"/>
            <a:ext cx="4069080" cy="48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Agenda</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a:t>
            </a:fld>
            <a:endParaRPr lang="en-US"/>
          </a:p>
        </p:txBody>
      </p:sp>
      <p:sp>
        <p:nvSpPr>
          <p:cNvPr id="2" name="TextBox 1">
            <a:extLst>
              <a:ext uri="{FF2B5EF4-FFF2-40B4-BE49-F238E27FC236}">
                <a16:creationId xmlns:a16="http://schemas.microsoft.com/office/drawing/2014/main" id="{A577354F-0428-44B1-A52C-0C8EDCFC2885}"/>
              </a:ext>
            </a:extLst>
          </p:cNvPr>
          <p:cNvSpPr txBox="1"/>
          <p:nvPr/>
        </p:nvSpPr>
        <p:spPr>
          <a:xfrm>
            <a:off x="2748107" y="1805940"/>
            <a:ext cx="3365526" cy="1846659"/>
          </a:xfrm>
          <a:prstGeom prst="rect">
            <a:avLst/>
          </a:prstGeom>
          <a:noFill/>
        </p:spPr>
        <p:txBody>
          <a:bodyPr wrap="square" rtlCol="0">
            <a:spAutoFit/>
          </a:bodyPr>
          <a:lstStyle/>
          <a:p>
            <a:pPr marL="285750" indent="-285750">
              <a:spcAft>
                <a:spcPts val="3600"/>
              </a:spcAft>
              <a:buFont typeface="Arial" panose="020B0604020202020204" pitchFamily="34" charset="0"/>
              <a:buChar char="•"/>
            </a:pPr>
            <a:r>
              <a:rPr lang="en-US" dirty="0">
                <a:solidFill>
                  <a:schemeClr val="bg1"/>
                </a:solidFill>
              </a:rPr>
              <a:t>National Overview</a:t>
            </a:r>
          </a:p>
          <a:p>
            <a:pPr marL="285750" indent="-285750">
              <a:spcAft>
                <a:spcPts val="3600"/>
              </a:spcAft>
              <a:buFont typeface="Arial" panose="020B0604020202020204" pitchFamily="34" charset="0"/>
              <a:buChar char="•"/>
            </a:pPr>
            <a:r>
              <a:rPr lang="en-US" dirty="0"/>
              <a:t>New York City Case Study</a:t>
            </a:r>
          </a:p>
          <a:p>
            <a:pPr marL="285750" indent="-285750">
              <a:spcAft>
                <a:spcPts val="3600"/>
              </a:spcAft>
              <a:buFont typeface="Arial" panose="020B0604020202020204" pitchFamily="34" charset="0"/>
              <a:buChar char="•"/>
            </a:pPr>
            <a:r>
              <a:rPr lang="en-US" dirty="0"/>
              <a:t>Appendix</a:t>
            </a:r>
          </a:p>
        </p:txBody>
      </p:sp>
    </p:spTree>
    <p:extLst>
      <p:ext uri="{BB962C8B-B14F-4D97-AF65-F5344CB8AC3E}">
        <p14:creationId xmlns:p14="http://schemas.microsoft.com/office/powerpoint/2010/main" val="325157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E6287-C0C6-0F9A-183E-EF9FD2252EF4}"/>
              </a:ext>
            </a:extLst>
          </p:cNvPr>
          <p:cNvPicPr>
            <a:picLocks noChangeAspect="1"/>
          </p:cNvPicPr>
          <p:nvPr/>
        </p:nvPicPr>
        <p:blipFill>
          <a:blip r:embed="rId2"/>
          <a:stretch>
            <a:fillRect/>
          </a:stretch>
        </p:blipFill>
        <p:spPr>
          <a:xfrm>
            <a:off x="1114486" y="1189961"/>
            <a:ext cx="6915027" cy="4903494"/>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New York City, most new schools are located in the Bronx, Harlem, the Lower East Side, and Central Brooklyn.</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30</a:t>
            </a:fld>
            <a:endParaRPr lang="en-US"/>
          </a:p>
        </p:txBody>
      </p:sp>
      <p:sp>
        <p:nvSpPr>
          <p:cNvPr id="7" name="TextBox 6">
            <a:extLst>
              <a:ext uri="{FF2B5EF4-FFF2-40B4-BE49-F238E27FC236}">
                <a16:creationId xmlns:a16="http://schemas.microsoft.com/office/drawing/2014/main" id="{C9866D78-A4A4-4BEA-94BC-E48F51168E19}"/>
              </a:ext>
            </a:extLst>
          </p:cNvPr>
          <p:cNvSpPr txBox="1"/>
          <p:nvPr/>
        </p:nvSpPr>
        <p:spPr>
          <a:xfrm>
            <a:off x="0" y="6544058"/>
            <a:ext cx="8496300" cy="338554"/>
          </a:xfrm>
          <a:prstGeom prst="rect">
            <a:avLst/>
          </a:prstGeom>
          <a:solidFill>
            <a:schemeClr val="bg1"/>
          </a:solid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12" name="TextBox 11">
            <a:extLst>
              <a:ext uri="{FF2B5EF4-FFF2-40B4-BE49-F238E27FC236}">
                <a16:creationId xmlns:a16="http://schemas.microsoft.com/office/drawing/2014/main" id="{4ECAD147-7E1C-47E4-B465-B27482E87AE2}"/>
              </a:ext>
            </a:extLst>
          </p:cNvPr>
          <p:cNvSpPr txBox="1"/>
          <p:nvPr/>
        </p:nvSpPr>
        <p:spPr>
          <a:xfrm>
            <a:off x="2995098" y="755828"/>
            <a:ext cx="3368038" cy="369332"/>
          </a:xfrm>
          <a:prstGeom prst="rect">
            <a:avLst/>
          </a:prstGeom>
          <a:noFill/>
        </p:spPr>
        <p:txBody>
          <a:bodyPr wrap="none" rtlCol="0">
            <a:spAutoFit/>
          </a:bodyPr>
          <a:lstStyle/>
          <a:p>
            <a:pPr algn="ctr"/>
            <a:r>
              <a:rPr lang="en-US" b="1" dirty="0"/>
              <a:t>New Schools: 1990-91 to 2019-20</a:t>
            </a:r>
          </a:p>
        </p:txBody>
      </p:sp>
      <p:sp>
        <p:nvSpPr>
          <p:cNvPr id="13" name="Rectangle 12">
            <a:extLst>
              <a:ext uri="{FF2B5EF4-FFF2-40B4-BE49-F238E27FC236}">
                <a16:creationId xmlns:a16="http://schemas.microsoft.com/office/drawing/2014/main" id="{10766CD8-531C-446E-A932-F6591859A4E9}"/>
              </a:ext>
            </a:extLst>
          </p:cNvPr>
          <p:cNvSpPr/>
          <p:nvPr/>
        </p:nvSpPr>
        <p:spPr>
          <a:xfrm>
            <a:off x="1273009" y="1551379"/>
            <a:ext cx="1322459" cy="480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D9A8169-FF50-41FB-B6FE-B7C2BDC87E69}"/>
              </a:ext>
            </a:extLst>
          </p:cNvPr>
          <p:cNvSpPr/>
          <p:nvPr/>
        </p:nvSpPr>
        <p:spPr>
          <a:xfrm>
            <a:off x="1402549" y="1636539"/>
            <a:ext cx="121920" cy="121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CF1F6B-43F1-4091-9B53-6AB7CAEA736E}"/>
              </a:ext>
            </a:extLst>
          </p:cNvPr>
          <p:cNvSpPr txBox="1"/>
          <p:nvPr/>
        </p:nvSpPr>
        <p:spPr>
          <a:xfrm>
            <a:off x="1524469" y="1551379"/>
            <a:ext cx="1070999" cy="276999"/>
          </a:xfrm>
          <a:prstGeom prst="rect">
            <a:avLst/>
          </a:prstGeom>
          <a:noFill/>
        </p:spPr>
        <p:txBody>
          <a:bodyPr wrap="none" rtlCol="0">
            <a:spAutoFit/>
          </a:bodyPr>
          <a:lstStyle/>
          <a:p>
            <a:r>
              <a:rPr lang="en-US" sz="1200" dirty="0"/>
              <a:t>District school</a:t>
            </a:r>
          </a:p>
        </p:txBody>
      </p:sp>
      <p:sp>
        <p:nvSpPr>
          <p:cNvPr id="19" name="Oval 18">
            <a:extLst>
              <a:ext uri="{FF2B5EF4-FFF2-40B4-BE49-F238E27FC236}">
                <a16:creationId xmlns:a16="http://schemas.microsoft.com/office/drawing/2014/main" id="{FBA60223-6093-4BF1-9E85-BFB74E6844F5}"/>
              </a:ext>
            </a:extLst>
          </p:cNvPr>
          <p:cNvSpPr/>
          <p:nvPr/>
        </p:nvSpPr>
        <p:spPr>
          <a:xfrm>
            <a:off x="1402549" y="1839730"/>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08C52E-5DDE-4721-A043-05A4083EF97C}"/>
              </a:ext>
            </a:extLst>
          </p:cNvPr>
          <p:cNvSpPr txBox="1"/>
          <p:nvPr/>
        </p:nvSpPr>
        <p:spPr>
          <a:xfrm>
            <a:off x="1524469" y="1754570"/>
            <a:ext cx="1093504" cy="276999"/>
          </a:xfrm>
          <a:prstGeom prst="rect">
            <a:avLst/>
          </a:prstGeom>
          <a:noFill/>
        </p:spPr>
        <p:txBody>
          <a:bodyPr wrap="none" rtlCol="0">
            <a:spAutoFit/>
          </a:bodyPr>
          <a:lstStyle/>
          <a:p>
            <a:r>
              <a:rPr lang="en-US" sz="1200" dirty="0"/>
              <a:t>Charter school</a:t>
            </a:r>
          </a:p>
        </p:txBody>
      </p:sp>
      <p:sp>
        <p:nvSpPr>
          <p:cNvPr id="14" name="TextBox 13">
            <a:extLst>
              <a:ext uri="{FF2B5EF4-FFF2-40B4-BE49-F238E27FC236}">
                <a16:creationId xmlns:a16="http://schemas.microsoft.com/office/drawing/2014/main" id="{0231404E-E24B-4EFC-BDAE-3A8E57ADE854}"/>
              </a:ext>
            </a:extLst>
          </p:cNvPr>
          <p:cNvSpPr txBox="1"/>
          <p:nvPr/>
        </p:nvSpPr>
        <p:spPr>
          <a:xfrm>
            <a:off x="2595468" y="6227941"/>
            <a:ext cx="3865161" cy="261610"/>
          </a:xfrm>
          <a:prstGeom prst="rect">
            <a:avLst/>
          </a:prstGeom>
          <a:solidFill>
            <a:schemeClr val="bg1"/>
          </a:solidFill>
        </p:spPr>
        <p:txBody>
          <a:bodyPr wrap="none" rtlCol="0">
            <a:spAutoFit/>
          </a:bodyPr>
          <a:lstStyle/>
          <a:p>
            <a:r>
              <a:rPr lang="en-US" sz="1100" b="1" dirty="0"/>
              <a:t>Interactive Map available at </a:t>
            </a:r>
            <a:r>
              <a:rPr lang="en-US" sz="1100" b="1" dirty="0">
                <a:hlinkClick r:id="rId3"/>
              </a:rPr>
              <a:t>http://margrady.com/newschools</a:t>
            </a:r>
            <a:endParaRPr lang="en-US" sz="1100" dirty="0"/>
          </a:p>
        </p:txBody>
      </p:sp>
    </p:spTree>
    <p:extLst>
      <p:ext uri="{BB962C8B-B14F-4D97-AF65-F5344CB8AC3E}">
        <p14:creationId xmlns:p14="http://schemas.microsoft.com/office/powerpoint/2010/main" val="4009903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Acknowledgements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31</a:t>
            </a:fld>
            <a:endParaRPr lang="en-US"/>
          </a:p>
        </p:txBody>
      </p:sp>
      <p:sp>
        <p:nvSpPr>
          <p:cNvPr id="4" name="TextBox 3">
            <a:extLst>
              <a:ext uri="{FF2B5EF4-FFF2-40B4-BE49-F238E27FC236}">
                <a16:creationId xmlns:a16="http://schemas.microsoft.com/office/drawing/2014/main" id="{2A766FFB-6B3C-6C53-2899-EBD9B4A93C13}"/>
              </a:ext>
            </a:extLst>
          </p:cNvPr>
          <p:cNvSpPr txBox="1"/>
          <p:nvPr/>
        </p:nvSpPr>
        <p:spPr>
          <a:xfrm>
            <a:off x="952185" y="3841860"/>
            <a:ext cx="7239630" cy="1477328"/>
          </a:xfrm>
          <a:prstGeom prst="rect">
            <a:avLst/>
          </a:prstGeom>
          <a:noFill/>
        </p:spPr>
        <p:txBody>
          <a:bodyPr wrap="square">
            <a:spAutoFit/>
          </a:bodyPr>
          <a:lstStyle/>
          <a:p>
            <a:r>
              <a:rPr lang="en-US" dirty="0" err="1"/>
              <a:t>MarGrady</a:t>
            </a:r>
            <a:r>
              <a:rPr lang="en-US" dirty="0"/>
              <a:t> Research helps education leaders make better decisions to improve the lives of students. We do this through rigorous analysis of data, clear and insightful presentation of results, and the development of lasting partnerships with the school districts, foundations, and other education organizations we work with. Read more at www.margrady.com</a:t>
            </a:r>
          </a:p>
        </p:txBody>
      </p:sp>
      <p:pic>
        <p:nvPicPr>
          <p:cNvPr id="6" name="Picture 5">
            <a:extLst>
              <a:ext uri="{FF2B5EF4-FFF2-40B4-BE49-F238E27FC236}">
                <a16:creationId xmlns:a16="http://schemas.microsoft.com/office/drawing/2014/main" id="{68B0BD00-1B4D-AE26-F888-96C50A1BE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199" y="5606357"/>
            <a:ext cx="2613601" cy="371853"/>
          </a:xfrm>
          <a:prstGeom prst="rect">
            <a:avLst/>
          </a:prstGeom>
        </p:spPr>
      </p:pic>
      <p:sp>
        <p:nvSpPr>
          <p:cNvPr id="10" name="TextBox 9">
            <a:extLst>
              <a:ext uri="{FF2B5EF4-FFF2-40B4-BE49-F238E27FC236}">
                <a16:creationId xmlns:a16="http://schemas.microsoft.com/office/drawing/2014/main" id="{90D40AFF-1DE9-EA94-B689-2D336B9D0C03}"/>
              </a:ext>
            </a:extLst>
          </p:cNvPr>
          <p:cNvSpPr txBox="1"/>
          <p:nvPr/>
        </p:nvSpPr>
        <p:spPr>
          <a:xfrm>
            <a:off x="952185" y="1137915"/>
            <a:ext cx="7239630" cy="2031325"/>
          </a:xfrm>
          <a:prstGeom prst="rect">
            <a:avLst/>
          </a:prstGeom>
          <a:noFill/>
        </p:spPr>
        <p:txBody>
          <a:bodyPr wrap="square">
            <a:spAutoFit/>
          </a:bodyPr>
          <a:lstStyle/>
          <a:p>
            <a:r>
              <a:rPr lang="en-US" dirty="0"/>
              <a:t>We would like to thank the Carnegie Corporation of New York for commissioning this research, especially Saskia Levy Thompson, Alexandra Cox, Kelly Devine, Debra Wexler, and Daniel </a:t>
            </a:r>
            <a:r>
              <a:rPr lang="en-US" dirty="0" err="1"/>
              <a:t>Kitae</a:t>
            </a:r>
            <a:r>
              <a:rPr lang="en-US" dirty="0"/>
              <a:t> Um. We are also grateful to Tom Vander Ark, </a:t>
            </a:r>
            <a:r>
              <a:rPr lang="en-US" dirty="0" err="1"/>
              <a:t>Shael</a:t>
            </a:r>
            <a:r>
              <a:rPr lang="en-US" dirty="0"/>
              <a:t> </a:t>
            </a:r>
            <a:r>
              <a:rPr lang="en-US" dirty="0" err="1"/>
              <a:t>Suransky</a:t>
            </a:r>
            <a:r>
              <a:rPr lang="en-US" dirty="0"/>
              <a:t>, Jen </a:t>
            </a:r>
            <a:r>
              <a:rPr lang="en-US" dirty="0" err="1"/>
              <a:t>Holleran</a:t>
            </a:r>
            <a:r>
              <a:rPr lang="en-US" dirty="0"/>
              <a:t>, and Michele Cahill for feedback on an early draft of this research. Eli Groves and Theo Kaufman provided excellent assistance with research and analysis to make this report possible.</a:t>
            </a:r>
          </a:p>
        </p:txBody>
      </p:sp>
      <p:cxnSp>
        <p:nvCxnSpPr>
          <p:cNvPr id="15" name="Straight Connector 14">
            <a:extLst>
              <a:ext uri="{FF2B5EF4-FFF2-40B4-BE49-F238E27FC236}">
                <a16:creationId xmlns:a16="http://schemas.microsoft.com/office/drawing/2014/main" id="{3CEFAB27-7904-AAE5-B765-3B949BDD1880}"/>
              </a:ext>
            </a:extLst>
          </p:cNvPr>
          <p:cNvCxnSpPr/>
          <p:nvPr/>
        </p:nvCxnSpPr>
        <p:spPr>
          <a:xfrm>
            <a:off x="3642486" y="3429000"/>
            <a:ext cx="17759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87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Appendix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32</a:t>
            </a:fld>
            <a:endParaRPr lang="en-US"/>
          </a:p>
        </p:txBody>
      </p:sp>
      <p:sp>
        <p:nvSpPr>
          <p:cNvPr id="3" name="TextBox 2">
            <a:extLst>
              <a:ext uri="{FF2B5EF4-FFF2-40B4-BE49-F238E27FC236}">
                <a16:creationId xmlns:a16="http://schemas.microsoft.com/office/drawing/2014/main" id="{B42C4115-EA17-4FF4-A4E9-D064BF9E3DEE}"/>
              </a:ext>
            </a:extLst>
          </p:cNvPr>
          <p:cNvSpPr txBox="1"/>
          <p:nvPr/>
        </p:nvSpPr>
        <p:spPr>
          <a:xfrm>
            <a:off x="3424922" y="2682240"/>
            <a:ext cx="2294219" cy="1015663"/>
          </a:xfrm>
          <a:prstGeom prst="rect">
            <a:avLst/>
          </a:prstGeom>
          <a:noFill/>
        </p:spPr>
        <p:txBody>
          <a:bodyPr wrap="none" rtlCol="0">
            <a:spAutoFit/>
          </a:bodyPr>
          <a:lstStyle/>
          <a:p>
            <a:pPr algn="ctr"/>
            <a:r>
              <a:rPr lang="en-US" sz="3600" dirty="0"/>
              <a:t>Appendix 1</a:t>
            </a:r>
          </a:p>
          <a:p>
            <a:pPr algn="ctr"/>
            <a:r>
              <a:rPr lang="en-US" sz="2400" i="1" dirty="0"/>
              <a:t>Definitions</a:t>
            </a:r>
          </a:p>
        </p:txBody>
      </p:sp>
    </p:spTree>
    <p:extLst>
      <p:ext uri="{BB962C8B-B14F-4D97-AF65-F5344CB8AC3E}">
        <p14:creationId xmlns:p14="http://schemas.microsoft.com/office/powerpoint/2010/main" val="1064859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Definition of a School</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33</a:t>
            </a:fld>
            <a:endParaRPr lang="en-US"/>
          </a:p>
        </p:txBody>
      </p:sp>
      <p:sp>
        <p:nvSpPr>
          <p:cNvPr id="6" name="TextBox 5">
            <a:extLst>
              <a:ext uri="{FF2B5EF4-FFF2-40B4-BE49-F238E27FC236}">
                <a16:creationId xmlns:a16="http://schemas.microsoft.com/office/drawing/2014/main" id="{FCB7CAC1-DA0B-4DE2-893F-489C37D1E754}"/>
              </a:ext>
            </a:extLst>
          </p:cNvPr>
          <p:cNvSpPr txBox="1"/>
          <p:nvPr/>
        </p:nvSpPr>
        <p:spPr>
          <a:xfrm>
            <a:off x="631012" y="1136229"/>
            <a:ext cx="7881976" cy="520142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t>In our analysis, we define a school as any unique NCES ID in the National Center for Education Statistics (NCES) Common Core of Data (CCD) enrollment file that has at least one student enrolled</a:t>
            </a:r>
          </a:p>
          <a:p>
            <a:pPr marL="285750" indent="-285750">
              <a:spcAft>
                <a:spcPts val="1200"/>
              </a:spcAft>
              <a:buFont typeface="Arial" panose="020B0604020202020204" pitchFamily="34" charset="0"/>
              <a:buChar char="•"/>
            </a:pPr>
            <a:r>
              <a:rPr lang="en-US" sz="1600" dirty="0"/>
              <a:t>We limit our analysis to schools in the 50 states and the District of Columbia</a:t>
            </a:r>
          </a:p>
          <a:p>
            <a:pPr marL="285750" indent="-285750">
              <a:spcAft>
                <a:spcPts val="1200"/>
              </a:spcAft>
              <a:buFont typeface="Arial" panose="020B0604020202020204" pitchFamily="34" charset="0"/>
              <a:buChar char="•"/>
            </a:pPr>
            <a:r>
              <a:rPr lang="en-US" sz="1600" dirty="0"/>
              <a:t>We also exclude from our analysis the following “schools” that appear in the CCD enrollment files:</a:t>
            </a:r>
          </a:p>
          <a:p>
            <a:pPr marL="742950" lvl="1" indent="-285750">
              <a:spcAft>
                <a:spcPts val="1200"/>
              </a:spcAft>
              <a:buFont typeface="Calibri" panose="020F0502020204030204" pitchFamily="34" charset="0"/>
              <a:buChar char="–"/>
            </a:pPr>
            <a:r>
              <a:rPr lang="en-US" sz="1600" dirty="0"/>
              <a:t>Correctional facilities: schools managed by a Department of Corrections or Prisons, schools with the word “jail” or “juvenile” in their name, or other schools whose name clearly indicates that they are correctional facilities</a:t>
            </a:r>
          </a:p>
          <a:p>
            <a:pPr marL="742950" lvl="1" indent="-285750">
              <a:spcAft>
                <a:spcPts val="1200"/>
              </a:spcAft>
              <a:buFont typeface="Calibri" panose="020F0502020204030204" pitchFamily="34" charset="0"/>
              <a:buChar char="–"/>
            </a:pPr>
            <a:r>
              <a:rPr lang="en-US" sz="1600" dirty="0"/>
              <a:t>District offices: schools that appeared to administratively assign students to a district or state office. These include County Superintendent’s Offices in Florida and BOCES in New York.</a:t>
            </a:r>
          </a:p>
          <a:p>
            <a:pPr marL="742950" lvl="1" indent="-285750">
              <a:spcAft>
                <a:spcPts val="1200"/>
              </a:spcAft>
              <a:buFont typeface="Calibri" panose="020F0502020204030204" pitchFamily="34" charset="0"/>
              <a:buChar char="–"/>
            </a:pPr>
            <a:r>
              <a:rPr lang="en-US" sz="1600" dirty="0"/>
              <a:t>Hospital / homebound students: schools with the word “hospital” or “homebound” in their name. Schools run by a State Department of Mental Health are also excluded.</a:t>
            </a:r>
          </a:p>
          <a:p>
            <a:pPr marL="742950" lvl="1" indent="-285750">
              <a:spcAft>
                <a:spcPts val="1200"/>
              </a:spcAft>
              <a:buFont typeface="Calibri" panose="020F0502020204030204" pitchFamily="34" charset="0"/>
              <a:buChar char="–"/>
            </a:pPr>
            <a:r>
              <a:rPr lang="en-US" sz="1600" dirty="0"/>
              <a:t>Schools with fewer than 25 students in all years: any school that never had 25 or more students enrolled in any year from 1989-90 to 2019-20. </a:t>
            </a:r>
          </a:p>
        </p:txBody>
      </p:sp>
    </p:spTree>
    <p:extLst>
      <p:ext uri="{BB962C8B-B14F-4D97-AF65-F5344CB8AC3E}">
        <p14:creationId xmlns:p14="http://schemas.microsoft.com/office/powerpoint/2010/main" val="542664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Definition of a </a:t>
            </a:r>
            <a:r>
              <a:rPr lang="en-US" i="1" dirty="0"/>
              <a:t>New</a:t>
            </a:r>
            <a:r>
              <a:rPr lang="en-US" dirty="0"/>
              <a:t> School</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34</a:t>
            </a:fld>
            <a:endParaRPr lang="en-US"/>
          </a:p>
        </p:txBody>
      </p:sp>
      <p:sp>
        <p:nvSpPr>
          <p:cNvPr id="6" name="TextBox 5">
            <a:extLst>
              <a:ext uri="{FF2B5EF4-FFF2-40B4-BE49-F238E27FC236}">
                <a16:creationId xmlns:a16="http://schemas.microsoft.com/office/drawing/2014/main" id="{FCB7CAC1-DA0B-4DE2-893F-489C37D1E754}"/>
              </a:ext>
            </a:extLst>
          </p:cNvPr>
          <p:cNvSpPr txBox="1"/>
          <p:nvPr/>
        </p:nvSpPr>
        <p:spPr>
          <a:xfrm>
            <a:off x="592079" y="946961"/>
            <a:ext cx="8163301" cy="510909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t>The unique school identifier for this analysis is the NCES ID from the CCD*</a:t>
            </a:r>
          </a:p>
          <a:p>
            <a:pPr marL="285750" indent="-285750">
              <a:spcAft>
                <a:spcPts val="1200"/>
              </a:spcAft>
              <a:buFont typeface="Arial" panose="020B0604020202020204" pitchFamily="34" charset="0"/>
              <a:buChar char="•"/>
            </a:pPr>
            <a:r>
              <a:rPr lang="en-US" sz="1600" dirty="0"/>
              <a:t>However, analyzing new school creation using NCES IDs is challenging because the IDs can sometimes change from year-to-year for reasons other than what one would generally consider the closing of a school and the opening of another (e.g. a district merger, etc.)**</a:t>
            </a:r>
          </a:p>
          <a:p>
            <a:pPr marL="285750" indent="-285750">
              <a:spcAft>
                <a:spcPts val="1200"/>
              </a:spcAft>
              <a:buFont typeface="Arial" panose="020B0604020202020204" pitchFamily="34" charset="0"/>
              <a:buChar char="•"/>
            </a:pPr>
            <a:r>
              <a:rPr lang="en-US" sz="1600" dirty="0"/>
              <a:t>Therefore, our definition of a new school is a school that has a new NCES ID (not used previously in our data) and either a new name or new location</a:t>
            </a:r>
          </a:p>
          <a:p>
            <a:pPr marL="742950" lvl="1" indent="-285750">
              <a:spcAft>
                <a:spcPts val="1200"/>
              </a:spcAft>
              <a:buFont typeface="Calibri" panose="020F0502020204030204" pitchFamily="34" charset="0"/>
              <a:buChar char="–"/>
            </a:pPr>
            <a:r>
              <a:rPr lang="en-US" sz="1600" dirty="0"/>
              <a:t>New name: a name that is not essentially the same as the name of a school in the same zip code that had non-zero enrollment the year before (e.g. “Anytown Elementary School” and “Anytown El” are considered to be essentially the same name)</a:t>
            </a:r>
          </a:p>
          <a:p>
            <a:pPr marL="742950" lvl="1" indent="-285750">
              <a:spcAft>
                <a:spcPts val="1200"/>
              </a:spcAft>
              <a:buFont typeface="Calibri" panose="020F0502020204030204" pitchFamily="34" charset="0"/>
              <a:buChar char="–"/>
            </a:pPr>
            <a:r>
              <a:rPr lang="en-US" sz="1600" dirty="0"/>
              <a:t>New location: an address in a different zip code</a:t>
            </a:r>
          </a:p>
          <a:p>
            <a:pPr marL="285750" indent="-285750">
              <a:spcAft>
                <a:spcPts val="1200"/>
              </a:spcAft>
              <a:buFont typeface="Arial" panose="020B0604020202020204" pitchFamily="34" charset="0"/>
              <a:buChar char="•"/>
            </a:pPr>
            <a:r>
              <a:rPr lang="en-US" sz="1600" dirty="0"/>
              <a:t>This definition has several important implications</a:t>
            </a:r>
          </a:p>
          <a:p>
            <a:pPr marL="742950" lvl="1" indent="-285750">
              <a:spcAft>
                <a:spcPts val="1200"/>
              </a:spcAft>
              <a:buFont typeface="Calibri" panose="020F0502020204030204" pitchFamily="34" charset="0"/>
              <a:buChar char="–"/>
            </a:pPr>
            <a:r>
              <a:rPr lang="en-US" sz="1600" dirty="0"/>
              <a:t>A school that maintains its NCES ID over time is not considered a new school, even if its name changes or it moves to a new location</a:t>
            </a:r>
          </a:p>
          <a:p>
            <a:pPr marL="742950" lvl="1" indent="-285750">
              <a:spcAft>
                <a:spcPts val="1200"/>
              </a:spcAft>
              <a:buFont typeface="Calibri" panose="020F0502020204030204" pitchFamily="34" charset="0"/>
              <a:buChar char="–"/>
            </a:pPr>
            <a:r>
              <a:rPr lang="en-US" sz="1600" dirty="0"/>
              <a:t>A new NCES ID is not considered a new school if both the name and location of the school essentially match the name and location of a school that had non-zero enrollment the year before</a:t>
            </a:r>
          </a:p>
        </p:txBody>
      </p:sp>
      <p:sp>
        <p:nvSpPr>
          <p:cNvPr id="7" name="TextBox 6">
            <a:extLst>
              <a:ext uri="{FF2B5EF4-FFF2-40B4-BE49-F238E27FC236}">
                <a16:creationId xmlns:a16="http://schemas.microsoft.com/office/drawing/2014/main" id="{C7CBF1E5-039B-4825-815B-B845AAF608BB}"/>
              </a:ext>
            </a:extLst>
          </p:cNvPr>
          <p:cNvSpPr txBox="1"/>
          <p:nvPr/>
        </p:nvSpPr>
        <p:spPr>
          <a:xfrm>
            <a:off x="0" y="6273225"/>
            <a:ext cx="8755380" cy="584775"/>
          </a:xfrm>
          <a:prstGeom prst="rect">
            <a:avLst/>
          </a:prstGeom>
          <a:noFill/>
        </p:spPr>
        <p:txBody>
          <a:bodyPr wrap="square" rtlCol="0">
            <a:spAutoFit/>
          </a:bodyPr>
          <a:lstStyle/>
          <a:p>
            <a:r>
              <a:rPr lang="en-US" sz="800" dirty="0"/>
              <a:t>* Federal guidelines regarding the creation of new NCES IDs are described in Section 2.4.3.1.4 (Operational Status – When to Report as New) of “FS029 (Multiple DGs) — Directory v17.0”, available here: https://www2.ed.gov/about/inits/ed/edfacts/sy-20-21-nonxml.html  </a:t>
            </a:r>
          </a:p>
          <a:p>
            <a:r>
              <a:rPr lang="en-US" sz="800" dirty="0"/>
              <a:t>** See the 2019 NCES ID Report by the National Alliance for Public Charter Schools for a discussion of this issue as it relates to charters (</a:t>
            </a:r>
            <a:r>
              <a:rPr lang="en-US" sz="800" dirty="0">
                <a:hlinkClick r:id="rId2"/>
              </a:rPr>
              <a:t>https://www.publiccharters.org/sites/default/files/documents/2019-10/NCES-white-paper-final%20PUBLISH.pdf</a:t>
            </a:r>
            <a:r>
              <a:rPr lang="en-US" sz="800" dirty="0"/>
              <a:t>). This issue is also relevant for district schools.</a:t>
            </a:r>
          </a:p>
        </p:txBody>
      </p:sp>
    </p:spTree>
    <p:extLst>
      <p:ext uri="{BB962C8B-B14F-4D97-AF65-F5344CB8AC3E}">
        <p14:creationId xmlns:p14="http://schemas.microsoft.com/office/powerpoint/2010/main" val="319669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Appendix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35</a:t>
            </a:fld>
            <a:endParaRPr lang="en-US"/>
          </a:p>
        </p:txBody>
      </p:sp>
      <p:sp>
        <p:nvSpPr>
          <p:cNvPr id="3" name="TextBox 2">
            <a:extLst>
              <a:ext uri="{FF2B5EF4-FFF2-40B4-BE49-F238E27FC236}">
                <a16:creationId xmlns:a16="http://schemas.microsoft.com/office/drawing/2014/main" id="{B42C4115-EA17-4FF4-A4E9-D064BF9E3DEE}"/>
              </a:ext>
            </a:extLst>
          </p:cNvPr>
          <p:cNvSpPr txBox="1"/>
          <p:nvPr/>
        </p:nvSpPr>
        <p:spPr>
          <a:xfrm>
            <a:off x="2367559" y="2682240"/>
            <a:ext cx="4408900" cy="1015663"/>
          </a:xfrm>
          <a:prstGeom prst="rect">
            <a:avLst/>
          </a:prstGeom>
          <a:noFill/>
        </p:spPr>
        <p:txBody>
          <a:bodyPr wrap="none" rtlCol="0">
            <a:spAutoFit/>
          </a:bodyPr>
          <a:lstStyle/>
          <a:p>
            <a:pPr algn="ctr"/>
            <a:r>
              <a:rPr lang="en-US" sz="3600" dirty="0"/>
              <a:t>Appendix 2</a:t>
            </a:r>
          </a:p>
          <a:p>
            <a:pPr algn="ctr"/>
            <a:r>
              <a:rPr lang="en-US" sz="2400" i="1" dirty="0"/>
              <a:t>Additional Detail and Breakdowns</a:t>
            </a:r>
          </a:p>
        </p:txBody>
      </p:sp>
    </p:spTree>
    <p:extLst>
      <p:ext uri="{BB962C8B-B14F-4D97-AF65-F5344CB8AC3E}">
        <p14:creationId xmlns:p14="http://schemas.microsoft.com/office/powerpoint/2010/main" val="133435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Texas, California, and Florida had the largest net increase in schools, while West Virginia, and Pennsylvania and Iowa had the largest net decrease.</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36</a:t>
            </a:fld>
            <a:endParaRPr lang="en-US"/>
          </a:p>
        </p:txBody>
      </p:sp>
      <p:sp>
        <p:nvSpPr>
          <p:cNvPr id="20" name="TextBox 19">
            <a:extLst>
              <a:ext uri="{FF2B5EF4-FFF2-40B4-BE49-F238E27FC236}">
                <a16:creationId xmlns:a16="http://schemas.microsoft.com/office/drawing/2014/main" id="{8A341770-99F8-4FE2-9505-4BA953EA957D}"/>
              </a:ext>
            </a:extLst>
          </p:cNvPr>
          <p:cNvSpPr txBox="1"/>
          <p:nvPr/>
        </p:nvSpPr>
        <p:spPr>
          <a:xfrm>
            <a:off x="0" y="6401959"/>
            <a:ext cx="8702040" cy="461665"/>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Schools Opened represent the number of schools open in 2019-20 that were not open in 1989-90.  Schools Closed represent the number of schools that were open in 1989-90 but closed by 2019-20.  Net new is equal to Schools Opened minus Schools Closed.</a:t>
            </a:r>
          </a:p>
        </p:txBody>
      </p:sp>
      <p:graphicFrame>
        <p:nvGraphicFramePr>
          <p:cNvPr id="6" name="Chart 5">
            <a:extLst>
              <a:ext uri="{FF2B5EF4-FFF2-40B4-BE49-F238E27FC236}">
                <a16:creationId xmlns:a16="http://schemas.microsoft.com/office/drawing/2014/main" id="{33998124-95BF-4B04-8C75-5C101BB9C96B}"/>
              </a:ext>
            </a:extLst>
          </p:cNvPr>
          <p:cNvGraphicFramePr/>
          <p:nvPr>
            <p:extLst>
              <p:ext uri="{D42A27DB-BD31-4B8C-83A1-F6EECF244321}">
                <p14:modId xmlns:p14="http://schemas.microsoft.com/office/powerpoint/2010/main" val="2095327746"/>
              </p:ext>
            </p:extLst>
          </p:nvPr>
        </p:nvGraphicFramePr>
        <p:xfrm>
          <a:off x="265471" y="1514524"/>
          <a:ext cx="8539315" cy="468019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19BAC0B7-B0C5-4B1C-99E6-5E3CBDF6A8F5}"/>
              </a:ext>
            </a:extLst>
          </p:cNvPr>
          <p:cNvSpPr txBox="1"/>
          <p:nvPr/>
        </p:nvSpPr>
        <p:spPr>
          <a:xfrm>
            <a:off x="2224320" y="991304"/>
            <a:ext cx="5015412" cy="523220"/>
          </a:xfrm>
          <a:prstGeom prst="rect">
            <a:avLst/>
          </a:prstGeom>
          <a:solidFill>
            <a:schemeClr val="bg1"/>
          </a:solidFill>
        </p:spPr>
        <p:txBody>
          <a:bodyPr wrap="none" rtlCol="0">
            <a:spAutoFit/>
          </a:bodyPr>
          <a:lstStyle/>
          <a:p>
            <a:pPr algn="ctr"/>
            <a:r>
              <a:rPr lang="en-US" sz="1400" b="1" u="sng" dirty="0"/>
              <a:t>Number</a:t>
            </a:r>
            <a:r>
              <a:rPr lang="en-US" sz="1400" b="1" dirty="0"/>
              <a:t> of Schools Opened and Closed from 1989-90 to 2019-20</a:t>
            </a:r>
          </a:p>
          <a:p>
            <a:pPr algn="ctr"/>
            <a:r>
              <a:rPr lang="en-US" sz="1400" dirty="0"/>
              <a:t>(50 states &amp; DC)</a:t>
            </a:r>
          </a:p>
        </p:txBody>
      </p:sp>
    </p:spTree>
    <p:extLst>
      <p:ext uri="{BB962C8B-B14F-4D97-AF65-F5344CB8AC3E}">
        <p14:creationId xmlns:p14="http://schemas.microsoft.com/office/powerpoint/2010/main" val="335021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Nevada, Arizona, and Florida had the largest </a:t>
            </a:r>
            <a:r>
              <a:rPr lang="en-US" u="sng" dirty="0"/>
              <a:t>proportional</a:t>
            </a:r>
            <a:r>
              <a:rPr lang="en-US" dirty="0"/>
              <a:t> increases in schools, while West Virginia, Maine, and North Dakota had the biggest decreases.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37</a:t>
            </a:fld>
            <a:endParaRPr lang="en-US"/>
          </a:p>
        </p:txBody>
      </p:sp>
      <p:sp>
        <p:nvSpPr>
          <p:cNvPr id="20" name="TextBox 19">
            <a:extLst>
              <a:ext uri="{FF2B5EF4-FFF2-40B4-BE49-F238E27FC236}">
                <a16:creationId xmlns:a16="http://schemas.microsoft.com/office/drawing/2014/main" id="{8A341770-99F8-4FE2-9505-4BA953EA957D}"/>
              </a:ext>
            </a:extLst>
          </p:cNvPr>
          <p:cNvSpPr txBox="1"/>
          <p:nvPr/>
        </p:nvSpPr>
        <p:spPr>
          <a:xfrm>
            <a:off x="0" y="6504498"/>
            <a:ext cx="8702040" cy="338554"/>
          </a:xfrm>
          <a:prstGeom prst="rect">
            <a:avLst/>
          </a:prstGeom>
          <a:noFill/>
        </p:spPr>
        <p:txBody>
          <a:bodyPr wrap="square" rtlCol="0">
            <a:spAutoFit/>
          </a:bodyPr>
          <a:lstStyle/>
          <a:p>
            <a:r>
              <a:rPr lang="en-US" sz="800" dirty="0"/>
              <a:t>Source: NCES Common Core of Data.  “% Opened” represents the number of new schools opened between 1989-90 and 2019-20 divided by the number of schools in 1989-90. “% Closed” represents the number of schools closed between 1989-20 and 2019-20 divided by the number of schools in 1989-90. Net new is equal to % Opened minus % Closed.</a:t>
            </a:r>
          </a:p>
        </p:txBody>
      </p:sp>
      <p:graphicFrame>
        <p:nvGraphicFramePr>
          <p:cNvPr id="6" name="Chart 5">
            <a:extLst>
              <a:ext uri="{FF2B5EF4-FFF2-40B4-BE49-F238E27FC236}">
                <a16:creationId xmlns:a16="http://schemas.microsoft.com/office/drawing/2014/main" id="{33998124-95BF-4B04-8C75-5C101BB9C96B}"/>
              </a:ext>
            </a:extLst>
          </p:cNvPr>
          <p:cNvGraphicFramePr/>
          <p:nvPr>
            <p:extLst>
              <p:ext uri="{D42A27DB-BD31-4B8C-83A1-F6EECF244321}">
                <p14:modId xmlns:p14="http://schemas.microsoft.com/office/powerpoint/2010/main" val="829678129"/>
              </p:ext>
            </p:extLst>
          </p:nvPr>
        </p:nvGraphicFramePr>
        <p:xfrm>
          <a:off x="265471" y="1586974"/>
          <a:ext cx="8539315" cy="466142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19BAC0B7-B0C5-4B1C-99E6-5E3CBDF6A8F5}"/>
              </a:ext>
            </a:extLst>
          </p:cNvPr>
          <p:cNvSpPr txBox="1"/>
          <p:nvPr/>
        </p:nvSpPr>
        <p:spPr>
          <a:xfrm>
            <a:off x="2548350" y="991304"/>
            <a:ext cx="4367350" cy="523220"/>
          </a:xfrm>
          <a:prstGeom prst="rect">
            <a:avLst/>
          </a:prstGeom>
          <a:solidFill>
            <a:schemeClr val="bg1"/>
          </a:solidFill>
        </p:spPr>
        <p:txBody>
          <a:bodyPr wrap="none" rtlCol="0">
            <a:spAutoFit/>
          </a:bodyPr>
          <a:lstStyle/>
          <a:p>
            <a:pPr algn="ctr"/>
            <a:r>
              <a:rPr lang="en-US" sz="1400" b="1" u="sng" dirty="0"/>
              <a:t>Percentage</a:t>
            </a:r>
            <a:r>
              <a:rPr lang="en-US" sz="1400" b="1" dirty="0"/>
              <a:t> of Schools Opened and Closed Since 1989-90</a:t>
            </a:r>
          </a:p>
          <a:p>
            <a:pPr algn="ctr"/>
            <a:r>
              <a:rPr lang="en-US" sz="1400" dirty="0"/>
              <a:t>(Proportional to Number of Schools in 1989-90)</a:t>
            </a:r>
          </a:p>
        </p:txBody>
      </p:sp>
    </p:spTree>
    <p:extLst>
      <p:ext uri="{BB962C8B-B14F-4D97-AF65-F5344CB8AC3E}">
        <p14:creationId xmlns:p14="http://schemas.microsoft.com/office/powerpoint/2010/main" val="398560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Nationally, both new district and charter schools have an overrepresentation of middle school students and underrepresentation of high school students.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38</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737239" y="1223870"/>
            <a:ext cx="3669531" cy="523220"/>
          </a:xfrm>
          <a:prstGeom prst="rect">
            <a:avLst/>
          </a:prstGeom>
          <a:solidFill>
            <a:schemeClr val="bg1"/>
          </a:solidFill>
        </p:spPr>
        <p:txBody>
          <a:bodyPr wrap="none" rtlCol="0">
            <a:spAutoFit/>
          </a:bodyPr>
          <a:lstStyle/>
          <a:p>
            <a:pPr algn="ctr"/>
            <a:r>
              <a:rPr lang="en-US" sz="1400" b="1" dirty="0"/>
              <a:t>Proportion of Students Enrolled by Grade</a:t>
            </a:r>
          </a:p>
          <a:p>
            <a:pPr algn="ctr"/>
            <a:r>
              <a:rPr lang="en-US" sz="1400" dirty="0"/>
              <a:t>(New District vs. New Charter Schools,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541525" y="3275260"/>
            <a:ext cx="2756781"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Grade</a:t>
            </a:r>
          </a:p>
        </p:txBody>
      </p:sp>
      <p:sp>
        <p:nvSpPr>
          <p:cNvPr id="13" name="TextBox 12">
            <a:extLst>
              <a:ext uri="{FF2B5EF4-FFF2-40B4-BE49-F238E27FC236}">
                <a16:creationId xmlns:a16="http://schemas.microsoft.com/office/drawing/2014/main" id="{CD6EC679-74BC-4813-9C75-ACB5ABDDB4BD}"/>
              </a:ext>
            </a:extLst>
          </p:cNvPr>
          <p:cNvSpPr txBox="1"/>
          <p:nvPr/>
        </p:nvSpPr>
        <p:spPr>
          <a:xfrm>
            <a:off x="0" y="6396335"/>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Graph excludes students in PK, who represent 3.6% of new district school enrollment and 1.4% of new charter school.</a:t>
            </a:r>
          </a:p>
        </p:txBody>
      </p:sp>
      <p:sp>
        <p:nvSpPr>
          <p:cNvPr id="10" name="Rectangle 9">
            <a:extLst>
              <a:ext uri="{FF2B5EF4-FFF2-40B4-BE49-F238E27FC236}">
                <a16:creationId xmlns:a16="http://schemas.microsoft.com/office/drawing/2014/main" id="{BF045A51-9956-48BD-835E-B919D7A5C723}"/>
              </a:ext>
            </a:extLst>
          </p:cNvPr>
          <p:cNvSpPr/>
          <p:nvPr/>
        </p:nvSpPr>
        <p:spPr>
          <a:xfrm>
            <a:off x="7685494" y="675313"/>
            <a:ext cx="1458505" cy="3312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United States</a:t>
            </a:r>
          </a:p>
        </p:txBody>
      </p:sp>
    </p:spTree>
    <p:extLst>
      <p:ext uri="{BB962C8B-B14F-4D97-AF65-F5344CB8AC3E}">
        <p14:creationId xmlns:p14="http://schemas.microsoft.com/office/powerpoint/2010/main" val="1348772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trends by decade are similar, with new district schools having a smaller share of FRPL students, on average, and charters having a higher share.</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39</a:t>
            </a:fld>
            <a:endParaRPr lang="en-US"/>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4076457197"/>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322972" y="3443554"/>
            <a:ext cx="2805576"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Enrolled Students (2019-20)</a:t>
            </a:r>
          </a:p>
        </p:txBody>
      </p:sp>
      <p:sp>
        <p:nvSpPr>
          <p:cNvPr id="14" name="TextBox 13">
            <a:extLst>
              <a:ext uri="{FF2B5EF4-FFF2-40B4-BE49-F238E27FC236}">
                <a16:creationId xmlns:a16="http://schemas.microsoft.com/office/drawing/2014/main" id="{72492707-3EA6-4DE1-8DFB-C66E41B9D65C}"/>
              </a:ext>
            </a:extLst>
          </p:cNvPr>
          <p:cNvSpPr txBox="1"/>
          <p:nvPr/>
        </p:nvSpPr>
        <p:spPr>
          <a:xfrm>
            <a:off x="0" y="6386845"/>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Limited to schools where lunch status is reported. </a:t>
            </a:r>
          </a:p>
        </p:txBody>
      </p:sp>
      <p:sp>
        <p:nvSpPr>
          <p:cNvPr id="9" name="TextBox 8">
            <a:extLst>
              <a:ext uri="{FF2B5EF4-FFF2-40B4-BE49-F238E27FC236}">
                <a16:creationId xmlns:a16="http://schemas.microsoft.com/office/drawing/2014/main" id="{C4CE4FB7-FA23-4D56-A40C-071304862838}"/>
              </a:ext>
            </a:extLst>
          </p:cNvPr>
          <p:cNvSpPr txBox="1"/>
          <p:nvPr/>
        </p:nvSpPr>
        <p:spPr>
          <a:xfrm>
            <a:off x="2396331" y="1437025"/>
            <a:ext cx="4854278" cy="523220"/>
          </a:xfrm>
          <a:prstGeom prst="rect">
            <a:avLst/>
          </a:prstGeom>
          <a:solidFill>
            <a:schemeClr val="bg1"/>
          </a:solidFill>
        </p:spPr>
        <p:txBody>
          <a:bodyPr wrap="none" rtlCol="0">
            <a:spAutoFit/>
          </a:bodyPr>
          <a:lstStyle/>
          <a:p>
            <a:pPr algn="ctr"/>
            <a:r>
              <a:rPr lang="en-US" sz="1400" b="1" dirty="0"/>
              <a:t>Proportion of Students Eligible for Free or Reduced Price Lunch</a:t>
            </a:r>
          </a:p>
          <a:p>
            <a:pPr algn="ctr"/>
            <a:r>
              <a:rPr lang="en-US" sz="1400" dirty="0"/>
              <a:t>(2019-20)</a:t>
            </a:r>
          </a:p>
        </p:txBody>
      </p:sp>
      <p:sp>
        <p:nvSpPr>
          <p:cNvPr id="11" name="Rectangle 10">
            <a:extLst>
              <a:ext uri="{FF2B5EF4-FFF2-40B4-BE49-F238E27FC236}">
                <a16:creationId xmlns:a16="http://schemas.microsoft.com/office/drawing/2014/main" id="{46B521C1-FB7A-420F-83F1-C78499E082D6}"/>
              </a:ext>
            </a:extLst>
          </p:cNvPr>
          <p:cNvSpPr/>
          <p:nvPr/>
        </p:nvSpPr>
        <p:spPr>
          <a:xfrm>
            <a:off x="7685494" y="675313"/>
            <a:ext cx="1458505" cy="3312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United States</a:t>
            </a:r>
          </a:p>
        </p:txBody>
      </p:sp>
    </p:spTree>
    <p:extLst>
      <p:ext uri="{BB962C8B-B14F-4D97-AF65-F5344CB8AC3E}">
        <p14:creationId xmlns:p14="http://schemas.microsoft.com/office/powerpoint/2010/main" val="119100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As of 2019-20, nearly 17 million children, one-third of all public school students, attended schools that were started in the last 30 years.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a:t>
            </a:fld>
            <a:endParaRPr lang="en-US"/>
          </a:p>
        </p:txBody>
      </p:sp>
      <p:sp>
        <p:nvSpPr>
          <p:cNvPr id="3" name="Rectangle 2">
            <a:extLst>
              <a:ext uri="{FF2B5EF4-FFF2-40B4-BE49-F238E27FC236}">
                <a16:creationId xmlns:a16="http://schemas.microsoft.com/office/drawing/2014/main" id="{87A983D2-685F-4EA8-A931-6AE2696EC11E}"/>
              </a:ext>
            </a:extLst>
          </p:cNvPr>
          <p:cNvSpPr/>
          <p:nvPr/>
        </p:nvSpPr>
        <p:spPr>
          <a:xfrm>
            <a:off x="1012641" y="1662546"/>
            <a:ext cx="7186731" cy="4050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62895A2-9910-4C25-B7EF-D9580DFF0CA8}"/>
              </a:ext>
            </a:extLst>
          </p:cNvPr>
          <p:cNvSpPr txBox="1"/>
          <p:nvPr/>
        </p:nvSpPr>
        <p:spPr>
          <a:xfrm>
            <a:off x="1771908" y="968570"/>
            <a:ext cx="5800242" cy="646331"/>
          </a:xfrm>
          <a:prstGeom prst="rect">
            <a:avLst/>
          </a:prstGeom>
          <a:noFill/>
        </p:spPr>
        <p:txBody>
          <a:bodyPr wrap="none" rtlCol="0">
            <a:spAutoFit/>
          </a:bodyPr>
          <a:lstStyle/>
          <a:p>
            <a:r>
              <a:rPr lang="en-US" dirty="0"/>
              <a:t>93,502 public elementary and secondary schools in 2019-20</a:t>
            </a:r>
          </a:p>
          <a:p>
            <a:pPr algn="ctr"/>
            <a:r>
              <a:rPr lang="en-US" i="1" dirty="0"/>
              <a:t>(50.4 million students)</a:t>
            </a:r>
          </a:p>
        </p:txBody>
      </p:sp>
      <p:sp>
        <p:nvSpPr>
          <p:cNvPr id="11" name="TextBox 10">
            <a:extLst>
              <a:ext uri="{FF2B5EF4-FFF2-40B4-BE49-F238E27FC236}">
                <a16:creationId xmlns:a16="http://schemas.microsoft.com/office/drawing/2014/main" id="{5F49CEA2-F348-4711-A65D-C386E40DFFCD}"/>
              </a:ext>
            </a:extLst>
          </p:cNvPr>
          <p:cNvSpPr txBox="1"/>
          <p:nvPr/>
        </p:nvSpPr>
        <p:spPr>
          <a:xfrm>
            <a:off x="5784275" y="5750896"/>
            <a:ext cx="2467996" cy="646331"/>
          </a:xfrm>
          <a:prstGeom prst="rect">
            <a:avLst/>
          </a:prstGeom>
          <a:noFill/>
        </p:spPr>
        <p:txBody>
          <a:bodyPr wrap="square" rtlCol="0">
            <a:spAutoFit/>
          </a:bodyPr>
          <a:lstStyle/>
          <a:p>
            <a:r>
              <a:rPr lang="en-US" dirty="0"/>
              <a:t>31,912 new schools</a:t>
            </a:r>
          </a:p>
          <a:p>
            <a:r>
              <a:rPr lang="en-US" i="1" dirty="0"/>
              <a:t>(16.9 million students)</a:t>
            </a:r>
          </a:p>
        </p:txBody>
      </p:sp>
      <p:sp>
        <p:nvSpPr>
          <p:cNvPr id="13" name="TextBox 12">
            <a:extLst>
              <a:ext uri="{FF2B5EF4-FFF2-40B4-BE49-F238E27FC236}">
                <a16:creationId xmlns:a16="http://schemas.microsoft.com/office/drawing/2014/main" id="{562AE9C8-6CBE-4458-B5DD-4CFFE5D026A2}"/>
              </a:ext>
            </a:extLst>
          </p:cNvPr>
          <p:cNvSpPr txBox="1"/>
          <p:nvPr/>
        </p:nvSpPr>
        <p:spPr>
          <a:xfrm>
            <a:off x="970450" y="5738609"/>
            <a:ext cx="4417095" cy="646331"/>
          </a:xfrm>
          <a:prstGeom prst="rect">
            <a:avLst/>
          </a:prstGeom>
          <a:noFill/>
        </p:spPr>
        <p:txBody>
          <a:bodyPr wrap="square" rtlCol="0">
            <a:spAutoFit/>
          </a:bodyPr>
          <a:lstStyle/>
          <a:p>
            <a:r>
              <a:rPr lang="en-US" dirty="0"/>
              <a:t>61,590 existing schools started prior to 1990</a:t>
            </a:r>
          </a:p>
          <a:p>
            <a:r>
              <a:rPr lang="en-US" i="1" dirty="0"/>
              <a:t>(33.5 million students)</a:t>
            </a:r>
          </a:p>
        </p:txBody>
      </p:sp>
      <p:sp>
        <p:nvSpPr>
          <p:cNvPr id="24" name="Rectangle 23">
            <a:extLst>
              <a:ext uri="{FF2B5EF4-FFF2-40B4-BE49-F238E27FC236}">
                <a16:creationId xmlns:a16="http://schemas.microsoft.com/office/drawing/2014/main" id="{FA0D5159-B815-4CD7-A6F4-FA09B58CA2AA}"/>
              </a:ext>
            </a:extLst>
          </p:cNvPr>
          <p:cNvSpPr/>
          <p:nvPr/>
        </p:nvSpPr>
        <p:spPr>
          <a:xfrm>
            <a:off x="5826466" y="1662545"/>
            <a:ext cx="2372905" cy="40507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0B0CB48-205A-4206-9DB8-3B6ACFC673EC}"/>
              </a:ext>
            </a:extLst>
          </p:cNvPr>
          <p:cNvCxnSpPr>
            <a:cxnSpLocks/>
          </p:cNvCxnSpPr>
          <p:nvPr/>
        </p:nvCxnSpPr>
        <p:spPr>
          <a:xfrm>
            <a:off x="5826466" y="1662545"/>
            <a:ext cx="0" cy="43755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992731-7973-4BA0-B417-30D63FDCCB02}"/>
              </a:ext>
            </a:extLst>
          </p:cNvPr>
          <p:cNvCxnSpPr/>
          <p:nvPr/>
        </p:nvCxnSpPr>
        <p:spPr>
          <a:xfrm>
            <a:off x="5826466" y="2955741"/>
            <a:ext cx="23729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C169C9-B9FE-4B28-8538-C94482811296}"/>
              </a:ext>
            </a:extLst>
          </p:cNvPr>
          <p:cNvCxnSpPr/>
          <p:nvPr/>
        </p:nvCxnSpPr>
        <p:spPr>
          <a:xfrm>
            <a:off x="5826466" y="4520046"/>
            <a:ext cx="237290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9BCC18A-6111-4519-8338-4ABEA9274058}"/>
              </a:ext>
            </a:extLst>
          </p:cNvPr>
          <p:cNvSpPr txBox="1"/>
          <p:nvPr/>
        </p:nvSpPr>
        <p:spPr>
          <a:xfrm>
            <a:off x="5826465" y="1677312"/>
            <a:ext cx="2174535" cy="523220"/>
          </a:xfrm>
          <a:prstGeom prst="rect">
            <a:avLst/>
          </a:prstGeom>
          <a:noFill/>
        </p:spPr>
        <p:txBody>
          <a:bodyPr wrap="square" rtlCol="0">
            <a:spAutoFit/>
          </a:bodyPr>
          <a:lstStyle/>
          <a:p>
            <a:r>
              <a:rPr lang="en-US" sz="1400" dirty="0">
                <a:solidFill>
                  <a:schemeClr val="bg1"/>
                </a:solidFill>
              </a:rPr>
              <a:t>10,010 schools started in the 1990s</a:t>
            </a:r>
          </a:p>
        </p:txBody>
      </p:sp>
      <p:sp>
        <p:nvSpPr>
          <p:cNvPr id="30" name="TextBox 29">
            <a:extLst>
              <a:ext uri="{FF2B5EF4-FFF2-40B4-BE49-F238E27FC236}">
                <a16:creationId xmlns:a16="http://schemas.microsoft.com/office/drawing/2014/main" id="{911E96C9-0962-4DC0-97D0-3EB214A10FF9}"/>
              </a:ext>
            </a:extLst>
          </p:cNvPr>
          <p:cNvSpPr txBox="1"/>
          <p:nvPr/>
        </p:nvSpPr>
        <p:spPr>
          <a:xfrm>
            <a:off x="5826465" y="2959235"/>
            <a:ext cx="2174535" cy="523220"/>
          </a:xfrm>
          <a:prstGeom prst="rect">
            <a:avLst/>
          </a:prstGeom>
          <a:noFill/>
        </p:spPr>
        <p:txBody>
          <a:bodyPr wrap="square" rtlCol="0">
            <a:spAutoFit/>
          </a:bodyPr>
          <a:lstStyle/>
          <a:p>
            <a:r>
              <a:rPr lang="en-US" sz="1400" dirty="0">
                <a:solidFill>
                  <a:schemeClr val="bg1"/>
                </a:solidFill>
              </a:rPr>
              <a:t>12,382 schools started in the 2000s</a:t>
            </a:r>
          </a:p>
        </p:txBody>
      </p:sp>
      <p:sp>
        <p:nvSpPr>
          <p:cNvPr id="31" name="TextBox 30">
            <a:extLst>
              <a:ext uri="{FF2B5EF4-FFF2-40B4-BE49-F238E27FC236}">
                <a16:creationId xmlns:a16="http://schemas.microsoft.com/office/drawing/2014/main" id="{9BF6D03B-0E84-44FA-8CAB-DF92C3C0CC00}"/>
              </a:ext>
            </a:extLst>
          </p:cNvPr>
          <p:cNvSpPr txBox="1"/>
          <p:nvPr/>
        </p:nvSpPr>
        <p:spPr>
          <a:xfrm>
            <a:off x="5826465" y="4531350"/>
            <a:ext cx="2174535" cy="523220"/>
          </a:xfrm>
          <a:prstGeom prst="rect">
            <a:avLst/>
          </a:prstGeom>
          <a:noFill/>
        </p:spPr>
        <p:txBody>
          <a:bodyPr wrap="square" rtlCol="0">
            <a:spAutoFit/>
          </a:bodyPr>
          <a:lstStyle/>
          <a:p>
            <a:r>
              <a:rPr lang="en-US" sz="1400" dirty="0">
                <a:solidFill>
                  <a:schemeClr val="bg1"/>
                </a:solidFill>
              </a:rPr>
              <a:t>9,520 schools started in the 2010s</a:t>
            </a:r>
          </a:p>
        </p:txBody>
      </p:sp>
      <p:sp>
        <p:nvSpPr>
          <p:cNvPr id="33" name="TextBox 32">
            <a:extLst>
              <a:ext uri="{FF2B5EF4-FFF2-40B4-BE49-F238E27FC236}">
                <a16:creationId xmlns:a16="http://schemas.microsoft.com/office/drawing/2014/main" id="{3C952216-5339-49B0-B79A-21B8891F7A44}"/>
              </a:ext>
            </a:extLst>
          </p:cNvPr>
          <p:cNvSpPr txBox="1"/>
          <p:nvPr/>
        </p:nvSpPr>
        <p:spPr>
          <a:xfrm>
            <a:off x="6957312" y="2627663"/>
            <a:ext cx="1242060" cy="307777"/>
          </a:xfrm>
          <a:prstGeom prst="rect">
            <a:avLst/>
          </a:prstGeom>
          <a:noFill/>
        </p:spPr>
        <p:txBody>
          <a:bodyPr wrap="square" rtlCol="0">
            <a:spAutoFit/>
          </a:bodyPr>
          <a:lstStyle/>
          <a:p>
            <a:r>
              <a:rPr lang="en-US" sz="1400" i="1" dirty="0">
                <a:solidFill>
                  <a:schemeClr val="bg1"/>
                </a:solidFill>
              </a:rPr>
              <a:t>5.4M students</a:t>
            </a:r>
          </a:p>
        </p:txBody>
      </p:sp>
      <p:sp>
        <p:nvSpPr>
          <p:cNvPr id="34" name="TextBox 33">
            <a:extLst>
              <a:ext uri="{FF2B5EF4-FFF2-40B4-BE49-F238E27FC236}">
                <a16:creationId xmlns:a16="http://schemas.microsoft.com/office/drawing/2014/main" id="{389EBE88-D498-4371-A8FB-0463B30A6907}"/>
              </a:ext>
            </a:extLst>
          </p:cNvPr>
          <p:cNvSpPr txBox="1"/>
          <p:nvPr/>
        </p:nvSpPr>
        <p:spPr>
          <a:xfrm>
            <a:off x="6957312" y="4201614"/>
            <a:ext cx="1242060" cy="307777"/>
          </a:xfrm>
          <a:prstGeom prst="rect">
            <a:avLst/>
          </a:prstGeom>
          <a:noFill/>
        </p:spPr>
        <p:txBody>
          <a:bodyPr wrap="square" rtlCol="0">
            <a:spAutoFit/>
          </a:bodyPr>
          <a:lstStyle/>
          <a:p>
            <a:r>
              <a:rPr lang="en-US" sz="1400" i="1" dirty="0">
                <a:solidFill>
                  <a:schemeClr val="bg1"/>
                </a:solidFill>
              </a:rPr>
              <a:t>7.2M students</a:t>
            </a:r>
          </a:p>
        </p:txBody>
      </p:sp>
      <p:sp>
        <p:nvSpPr>
          <p:cNvPr id="35" name="TextBox 34">
            <a:extLst>
              <a:ext uri="{FF2B5EF4-FFF2-40B4-BE49-F238E27FC236}">
                <a16:creationId xmlns:a16="http://schemas.microsoft.com/office/drawing/2014/main" id="{8D87BC3E-40A4-4A15-BB45-47F24DCE2364}"/>
              </a:ext>
            </a:extLst>
          </p:cNvPr>
          <p:cNvSpPr txBox="1"/>
          <p:nvPr/>
        </p:nvSpPr>
        <p:spPr>
          <a:xfrm>
            <a:off x="6957312" y="5403460"/>
            <a:ext cx="1242060" cy="307777"/>
          </a:xfrm>
          <a:prstGeom prst="rect">
            <a:avLst/>
          </a:prstGeom>
          <a:noFill/>
        </p:spPr>
        <p:txBody>
          <a:bodyPr wrap="square" rtlCol="0">
            <a:spAutoFit/>
          </a:bodyPr>
          <a:lstStyle/>
          <a:p>
            <a:r>
              <a:rPr lang="en-US" sz="1400" i="1" dirty="0">
                <a:solidFill>
                  <a:schemeClr val="bg1"/>
                </a:solidFill>
              </a:rPr>
              <a:t>4.3M students</a:t>
            </a:r>
          </a:p>
        </p:txBody>
      </p:sp>
      <p:sp>
        <p:nvSpPr>
          <p:cNvPr id="36" name="TextBox 35">
            <a:extLst>
              <a:ext uri="{FF2B5EF4-FFF2-40B4-BE49-F238E27FC236}">
                <a16:creationId xmlns:a16="http://schemas.microsoft.com/office/drawing/2014/main" id="{B63EBEC5-BCAA-4346-8C6A-3A849A172D74}"/>
              </a:ext>
            </a:extLst>
          </p:cNvPr>
          <p:cNvSpPr txBox="1"/>
          <p:nvPr/>
        </p:nvSpPr>
        <p:spPr>
          <a:xfrm>
            <a:off x="1012640" y="1707540"/>
            <a:ext cx="2174535" cy="523220"/>
          </a:xfrm>
          <a:prstGeom prst="rect">
            <a:avLst/>
          </a:prstGeom>
          <a:noFill/>
        </p:spPr>
        <p:txBody>
          <a:bodyPr wrap="square" rtlCol="0">
            <a:spAutoFit/>
          </a:bodyPr>
          <a:lstStyle/>
          <a:p>
            <a:r>
              <a:rPr lang="en-US" sz="1400" dirty="0">
                <a:solidFill>
                  <a:schemeClr val="bg1"/>
                </a:solidFill>
              </a:rPr>
              <a:t>61,590 schools started prior to 1990</a:t>
            </a:r>
          </a:p>
        </p:txBody>
      </p:sp>
      <p:sp>
        <p:nvSpPr>
          <p:cNvPr id="38" name="TextBox 37">
            <a:extLst>
              <a:ext uri="{FF2B5EF4-FFF2-40B4-BE49-F238E27FC236}">
                <a16:creationId xmlns:a16="http://schemas.microsoft.com/office/drawing/2014/main" id="{5C930588-C3D8-4313-B513-93A6FECB68AA}"/>
              </a:ext>
            </a:extLst>
          </p:cNvPr>
          <p:cNvSpPr txBox="1"/>
          <p:nvPr/>
        </p:nvSpPr>
        <p:spPr>
          <a:xfrm>
            <a:off x="4442461" y="5403460"/>
            <a:ext cx="1371599" cy="307777"/>
          </a:xfrm>
          <a:prstGeom prst="rect">
            <a:avLst/>
          </a:prstGeom>
          <a:noFill/>
        </p:spPr>
        <p:txBody>
          <a:bodyPr wrap="square" rtlCol="0">
            <a:spAutoFit/>
          </a:bodyPr>
          <a:lstStyle/>
          <a:p>
            <a:r>
              <a:rPr lang="en-US" sz="1400" i="1" dirty="0">
                <a:solidFill>
                  <a:schemeClr val="bg1"/>
                </a:solidFill>
              </a:rPr>
              <a:t>33.5M students</a:t>
            </a:r>
          </a:p>
        </p:txBody>
      </p:sp>
      <p:sp>
        <p:nvSpPr>
          <p:cNvPr id="39" name="TextBox 38">
            <a:extLst>
              <a:ext uri="{FF2B5EF4-FFF2-40B4-BE49-F238E27FC236}">
                <a16:creationId xmlns:a16="http://schemas.microsoft.com/office/drawing/2014/main" id="{FFD6424B-E967-4966-8BD5-A1DB1F9C7D6B}"/>
              </a:ext>
            </a:extLst>
          </p:cNvPr>
          <p:cNvSpPr txBox="1"/>
          <p:nvPr/>
        </p:nvSpPr>
        <p:spPr>
          <a:xfrm>
            <a:off x="0" y="6519446"/>
            <a:ext cx="8516767"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Tree>
    <p:extLst>
      <p:ext uri="{BB962C8B-B14F-4D97-AF65-F5344CB8AC3E}">
        <p14:creationId xmlns:p14="http://schemas.microsoft.com/office/powerpoint/2010/main" val="28828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4" grpId="0" animBg="1"/>
      <p:bldP spid="29" grpId="0"/>
      <p:bldP spid="30" grpId="0"/>
      <p:bldP spid="31" grpId="0"/>
      <p:bldP spid="33" grpId="0"/>
      <p:bldP spid="34" grpId="0"/>
      <p:bldP spid="35" grpId="0"/>
      <p:bldP spid="36"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We see a similar picture when looking at the Income-to-Poverty Ratio, a measure of income in the neighborhood immediately surrounding a school.</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40</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1" y="6396335"/>
            <a:ext cx="8797414"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19-20 that had no students enrolled in 89-90. Fazlul, </a:t>
            </a:r>
            <a:r>
              <a:rPr lang="en-US" sz="800" dirty="0" err="1"/>
              <a:t>Koedel</a:t>
            </a:r>
            <a:r>
              <a:rPr lang="en-US" sz="800" dirty="0"/>
              <a:t> &amp; Parsons, 2021, “Free and reduced-price meal eligibility does not measure student poverty: Evidence and policy significance.” Working Paper available here: https://www.edworkingpapers.com/ai21-415.</a:t>
            </a:r>
          </a:p>
        </p:txBody>
      </p:sp>
      <p:sp>
        <p:nvSpPr>
          <p:cNvPr id="12" name="TextBox 11">
            <a:extLst>
              <a:ext uri="{FF2B5EF4-FFF2-40B4-BE49-F238E27FC236}">
                <a16:creationId xmlns:a16="http://schemas.microsoft.com/office/drawing/2014/main" id="{1D4E8324-ED38-4116-8CA9-7246F8E79FA6}"/>
              </a:ext>
            </a:extLst>
          </p:cNvPr>
          <p:cNvSpPr txBox="1"/>
          <p:nvPr/>
        </p:nvSpPr>
        <p:spPr>
          <a:xfrm>
            <a:off x="1355864" y="1188916"/>
            <a:ext cx="3474157" cy="523220"/>
          </a:xfrm>
          <a:prstGeom prst="rect">
            <a:avLst/>
          </a:prstGeom>
          <a:solidFill>
            <a:schemeClr val="bg1"/>
          </a:solidFill>
        </p:spPr>
        <p:txBody>
          <a:bodyPr wrap="none" rtlCol="0">
            <a:spAutoFit/>
          </a:bodyPr>
          <a:lstStyle/>
          <a:p>
            <a:pPr algn="ctr"/>
            <a:r>
              <a:rPr lang="en-US" sz="1400" b="1" dirty="0"/>
              <a:t>Income-to-Poverty Ratio (2019-20)</a:t>
            </a:r>
          </a:p>
          <a:p>
            <a:pPr algn="ctr"/>
            <a:r>
              <a:rPr lang="en-US" sz="1400" dirty="0"/>
              <a:t>(Higher IPR </a:t>
            </a:r>
            <a:r>
              <a:rPr lang="en-US" sz="1400" dirty="0">
                <a:sym typeface="Wingdings" panose="05000000000000000000" pitchFamily="2" charset="2"/>
              </a:rPr>
              <a:t> Higher Income Neighborhood</a:t>
            </a:r>
            <a:r>
              <a:rPr lang="en-US" sz="1400" dirty="0"/>
              <a:t>)</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486390231"/>
              </p:ext>
            </p:extLst>
          </p:nvPr>
        </p:nvGraphicFramePr>
        <p:xfrm>
          <a:off x="623584" y="1610907"/>
          <a:ext cx="4832588"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681350" y="3458502"/>
            <a:ext cx="2332883" cy="276999"/>
          </a:xfrm>
          <a:prstGeom prst="rect">
            <a:avLst/>
          </a:prstGeom>
          <a:noFill/>
        </p:spPr>
        <p:txBody>
          <a:bodyPr wrap="none" rtlCol="0">
            <a:spAutoFit/>
          </a:bodyPr>
          <a:lstStyle/>
          <a:p>
            <a:pPr algn="ctr"/>
            <a:r>
              <a:rPr lang="en-US" sz="1200" dirty="0">
                <a:solidFill>
                  <a:schemeClr val="tx1">
                    <a:lumMod val="65000"/>
                    <a:lumOff val="35000"/>
                  </a:schemeClr>
                </a:solidFill>
              </a:rPr>
              <a:t>Income to Poverty Ratio (2019-20)</a:t>
            </a:r>
          </a:p>
        </p:txBody>
      </p:sp>
      <p:sp>
        <p:nvSpPr>
          <p:cNvPr id="2" name="TextBox 1">
            <a:extLst>
              <a:ext uri="{FF2B5EF4-FFF2-40B4-BE49-F238E27FC236}">
                <a16:creationId xmlns:a16="http://schemas.microsoft.com/office/drawing/2014/main" id="{36D523A3-6545-4631-BDE5-D330BA3EF84E}"/>
              </a:ext>
            </a:extLst>
          </p:cNvPr>
          <p:cNvSpPr txBox="1"/>
          <p:nvPr/>
        </p:nvSpPr>
        <p:spPr>
          <a:xfrm>
            <a:off x="4158576" y="4753369"/>
            <a:ext cx="427809" cy="276999"/>
          </a:xfrm>
          <a:prstGeom prst="rect">
            <a:avLst/>
          </a:prstGeom>
          <a:noFill/>
        </p:spPr>
        <p:txBody>
          <a:bodyPr wrap="none" rtlCol="0">
            <a:spAutoFit/>
          </a:bodyPr>
          <a:lstStyle/>
          <a:p>
            <a:r>
              <a:rPr lang="en-US" sz="1200" dirty="0">
                <a:solidFill>
                  <a:schemeClr val="tx1">
                    <a:lumMod val="75000"/>
                    <a:lumOff val="25000"/>
                  </a:schemeClr>
                </a:solidFill>
              </a:rPr>
              <a:t>N/A</a:t>
            </a:r>
          </a:p>
        </p:txBody>
      </p:sp>
      <p:sp>
        <p:nvSpPr>
          <p:cNvPr id="13" name="Rectangle 12">
            <a:extLst>
              <a:ext uri="{FF2B5EF4-FFF2-40B4-BE49-F238E27FC236}">
                <a16:creationId xmlns:a16="http://schemas.microsoft.com/office/drawing/2014/main" id="{264D728B-C960-4625-B29E-02D29C4A2DC5}"/>
              </a:ext>
            </a:extLst>
          </p:cNvPr>
          <p:cNvSpPr/>
          <p:nvPr/>
        </p:nvSpPr>
        <p:spPr>
          <a:xfrm>
            <a:off x="5682883" y="1095770"/>
            <a:ext cx="3114530" cy="5178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DAA39B-0988-4B61-97E6-969938756486}"/>
              </a:ext>
            </a:extLst>
          </p:cNvPr>
          <p:cNvSpPr txBox="1"/>
          <p:nvPr/>
        </p:nvSpPr>
        <p:spPr>
          <a:xfrm>
            <a:off x="5860425" y="1220274"/>
            <a:ext cx="2233149" cy="276999"/>
          </a:xfrm>
          <a:prstGeom prst="rect">
            <a:avLst/>
          </a:prstGeom>
          <a:noFill/>
        </p:spPr>
        <p:txBody>
          <a:bodyPr wrap="square" rtlCol="0">
            <a:spAutoFit/>
          </a:bodyPr>
          <a:lstStyle/>
          <a:p>
            <a:r>
              <a:rPr lang="en-US" sz="1200" b="1" dirty="0"/>
              <a:t>Income-to-Poverty Ratio (IPR)</a:t>
            </a:r>
          </a:p>
        </p:txBody>
      </p:sp>
      <p:sp>
        <p:nvSpPr>
          <p:cNvPr id="15" name="TextBox 14">
            <a:extLst>
              <a:ext uri="{FF2B5EF4-FFF2-40B4-BE49-F238E27FC236}">
                <a16:creationId xmlns:a16="http://schemas.microsoft.com/office/drawing/2014/main" id="{028FA76E-135F-4F3A-8AC9-402AB0C38CB1}"/>
              </a:ext>
            </a:extLst>
          </p:cNvPr>
          <p:cNvSpPr txBox="1"/>
          <p:nvPr/>
        </p:nvSpPr>
        <p:spPr>
          <a:xfrm>
            <a:off x="5766011" y="1526258"/>
            <a:ext cx="2845838" cy="4647426"/>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1200" dirty="0"/>
              <a:t>NCES began calculating IPR in 2016 to provide a measure of school neighborhood poverty</a:t>
            </a:r>
          </a:p>
          <a:p>
            <a:pPr marL="174625" indent="-174625">
              <a:spcAft>
                <a:spcPts val="600"/>
              </a:spcAft>
              <a:buFont typeface="Arial" panose="020B0604020202020204" pitchFamily="34" charset="0"/>
              <a:buChar char="•"/>
            </a:pPr>
            <a:r>
              <a:rPr lang="en-US" sz="1200" dirty="0"/>
              <a:t>NCES uses data from the Census Bureau’s American Community Survey (ACS) to estimate the income for families who live near every public school (NCES looks at the 25 surveyed families with children age 5-18 who live closest to the school)</a:t>
            </a:r>
          </a:p>
          <a:p>
            <a:pPr marL="174625" indent="-174625">
              <a:spcAft>
                <a:spcPts val="600"/>
              </a:spcAft>
              <a:buFont typeface="Arial" panose="020B0604020202020204" pitchFamily="34" charset="0"/>
              <a:buChar char="•"/>
            </a:pPr>
            <a:r>
              <a:rPr lang="en-US" sz="1200" dirty="0"/>
              <a:t>The IPR calculation divides the average income of the families who live near the school by the neighborhood poverty rate and multiplies the result by 100</a:t>
            </a:r>
          </a:p>
          <a:p>
            <a:pPr marL="174625" indent="-174625">
              <a:spcAft>
                <a:spcPts val="600"/>
              </a:spcAft>
              <a:buFont typeface="Arial" panose="020B0604020202020204" pitchFamily="34" charset="0"/>
              <a:buChar char="•"/>
            </a:pPr>
            <a:r>
              <a:rPr lang="en-US" sz="1200" dirty="0"/>
              <a:t>The IPR has important limitations, most notably that it measures the income of the school’s neighborhood, not of the school’s student body</a:t>
            </a:r>
          </a:p>
          <a:p>
            <a:pPr marL="174625" indent="-174625">
              <a:spcAft>
                <a:spcPts val="600"/>
              </a:spcAft>
              <a:buFont typeface="Arial" panose="020B0604020202020204" pitchFamily="34" charset="0"/>
              <a:buChar char="•"/>
            </a:pPr>
            <a:r>
              <a:rPr lang="en-US" sz="1200" dirty="0"/>
              <a:t>However, recent research finds the IPR to be a more valid measure of school socio-economic status than measures based on free lunch eligibility (Fazlul, </a:t>
            </a:r>
            <a:r>
              <a:rPr lang="en-US" sz="1200" dirty="0" err="1"/>
              <a:t>Koedel</a:t>
            </a:r>
            <a:r>
              <a:rPr lang="en-US" sz="1200" dirty="0"/>
              <a:t>, and Parsons, 2021)</a:t>
            </a:r>
          </a:p>
        </p:txBody>
      </p:sp>
      <p:sp>
        <p:nvSpPr>
          <p:cNvPr id="3" name="TextBox 2">
            <a:extLst>
              <a:ext uri="{FF2B5EF4-FFF2-40B4-BE49-F238E27FC236}">
                <a16:creationId xmlns:a16="http://schemas.microsoft.com/office/drawing/2014/main" id="{EE2DC839-7687-4930-8816-4E9C70EEB75E}"/>
              </a:ext>
            </a:extLst>
          </p:cNvPr>
          <p:cNvSpPr txBox="1"/>
          <p:nvPr/>
        </p:nvSpPr>
        <p:spPr>
          <a:xfrm>
            <a:off x="1288603" y="5535444"/>
            <a:ext cx="4167569" cy="738664"/>
          </a:xfrm>
          <a:prstGeom prst="rect">
            <a:avLst/>
          </a:prstGeom>
          <a:noFill/>
        </p:spPr>
        <p:txBody>
          <a:bodyPr wrap="square" rtlCol="0">
            <a:spAutoFit/>
          </a:bodyPr>
          <a:lstStyle/>
          <a:p>
            <a:r>
              <a:rPr lang="en-US" sz="1400" dirty="0"/>
              <a:t>New district schools are in neighborhoods with slightly higher income than older schools, while new charter schools are in lower-income neighborhoods.</a:t>
            </a:r>
          </a:p>
        </p:txBody>
      </p:sp>
      <p:sp>
        <p:nvSpPr>
          <p:cNvPr id="18" name="Isosceles Triangle 17">
            <a:extLst>
              <a:ext uri="{FF2B5EF4-FFF2-40B4-BE49-F238E27FC236}">
                <a16:creationId xmlns:a16="http://schemas.microsoft.com/office/drawing/2014/main" id="{31EEB862-5638-43C5-8705-AB80D0167A80}"/>
              </a:ext>
            </a:extLst>
          </p:cNvPr>
          <p:cNvSpPr/>
          <p:nvPr/>
        </p:nvSpPr>
        <p:spPr>
          <a:xfrm rot="5400000">
            <a:off x="789343" y="5774671"/>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F2134FA-C784-4C02-ACAA-9F9E4845BF3D}"/>
              </a:ext>
            </a:extLst>
          </p:cNvPr>
          <p:cNvCxnSpPr>
            <a:cxnSpLocks/>
          </p:cNvCxnSpPr>
          <p:nvPr/>
        </p:nvCxnSpPr>
        <p:spPr>
          <a:xfrm>
            <a:off x="1095769" y="4269719"/>
            <a:ext cx="417903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2EF165EA-5FA0-4E38-A744-1C175CD834C2}"/>
              </a:ext>
            </a:extLst>
          </p:cNvPr>
          <p:cNvSpPr txBox="1"/>
          <p:nvPr/>
        </p:nvSpPr>
        <p:spPr>
          <a:xfrm>
            <a:off x="3752168" y="4042322"/>
            <a:ext cx="660309" cy="461665"/>
          </a:xfrm>
          <a:prstGeom prst="rect">
            <a:avLst/>
          </a:prstGeom>
          <a:noFill/>
        </p:spPr>
        <p:txBody>
          <a:bodyPr wrap="none" rtlCol="0">
            <a:spAutoFit/>
          </a:bodyPr>
          <a:lstStyle/>
          <a:p>
            <a:r>
              <a:rPr lang="en-US" sz="1200" dirty="0"/>
              <a:t>Poverty</a:t>
            </a:r>
          </a:p>
          <a:p>
            <a:r>
              <a:rPr lang="en-US" sz="1200" dirty="0"/>
              <a:t>Line</a:t>
            </a:r>
          </a:p>
        </p:txBody>
      </p:sp>
      <p:sp>
        <p:nvSpPr>
          <p:cNvPr id="21" name="Rectangle 20">
            <a:extLst>
              <a:ext uri="{FF2B5EF4-FFF2-40B4-BE49-F238E27FC236}">
                <a16:creationId xmlns:a16="http://schemas.microsoft.com/office/drawing/2014/main" id="{77D02CFD-1283-4ACE-93A9-0CE022A2977B}"/>
              </a:ext>
            </a:extLst>
          </p:cNvPr>
          <p:cNvSpPr/>
          <p:nvPr/>
        </p:nvSpPr>
        <p:spPr>
          <a:xfrm>
            <a:off x="7685494" y="675313"/>
            <a:ext cx="1458505" cy="3312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United States</a:t>
            </a:r>
          </a:p>
        </p:txBody>
      </p:sp>
    </p:spTree>
    <p:extLst>
      <p:ext uri="{BB962C8B-B14F-4D97-AF65-F5344CB8AC3E}">
        <p14:creationId xmlns:p14="http://schemas.microsoft.com/office/powerpoint/2010/main" val="2078798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2879815842"/>
              </p:ext>
            </p:extLst>
          </p:nvPr>
        </p:nvGraphicFramePr>
        <p:xfrm>
          <a:off x="623584" y="1610907"/>
          <a:ext cx="4832588"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Among new district schools, those started in the last decade tend to be in lower income areas than those started in the 1990s or 2000s.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41</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1" y="6396335"/>
            <a:ext cx="8797414"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19-20 that had no students enrolled in 89-90. Fazlul, </a:t>
            </a:r>
            <a:r>
              <a:rPr lang="en-US" sz="800" dirty="0" err="1"/>
              <a:t>Koedel</a:t>
            </a:r>
            <a:r>
              <a:rPr lang="en-US" sz="800" dirty="0"/>
              <a:t> &amp; Parsons, 2021, “Free and reduced-price meal eligibility does not measure student poverty: Evidence and policy significance.” Working Paper available here: https://www.edworkingpapers.com/ai21-415.</a:t>
            </a:r>
          </a:p>
        </p:txBody>
      </p:sp>
      <p:sp>
        <p:nvSpPr>
          <p:cNvPr id="12" name="TextBox 11">
            <a:extLst>
              <a:ext uri="{FF2B5EF4-FFF2-40B4-BE49-F238E27FC236}">
                <a16:creationId xmlns:a16="http://schemas.microsoft.com/office/drawing/2014/main" id="{1D4E8324-ED38-4116-8CA9-7246F8E79FA6}"/>
              </a:ext>
            </a:extLst>
          </p:cNvPr>
          <p:cNvSpPr txBox="1"/>
          <p:nvPr/>
        </p:nvSpPr>
        <p:spPr>
          <a:xfrm>
            <a:off x="1355864" y="1188916"/>
            <a:ext cx="3474157" cy="523220"/>
          </a:xfrm>
          <a:prstGeom prst="rect">
            <a:avLst/>
          </a:prstGeom>
          <a:solidFill>
            <a:schemeClr val="bg1"/>
          </a:solidFill>
        </p:spPr>
        <p:txBody>
          <a:bodyPr wrap="none" rtlCol="0">
            <a:spAutoFit/>
          </a:bodyPr>
          <a:lstStyle/>
          <a:p>
            <a:pPr algn="ctr"/>
            <a:r>
              <a:rPr lang="en-US" sz="1400" b="1" dirty="0"/>
              <a:t>Income-to-Poverty Ratio (2019-20)</a:t>
            </a:r>
          </a:p>
          <a:p>
            <a:pPr algn="ctr"/>
            <a:r>
              <a:rPr lang="en-US" sz="1400" dirty="0"/>
              <a:t>(Higher IPR </a:t>
            </a:r>
            <a:r>
              <a:rPr lang="en-US" sz="1400" dirty="0">
                <a:sym typeface="Wingdings" panose="05000000000000000000" pitchFamily="2" charset="2"/>
              </a:rPr>
              <a:t> Higher Income Neighborhood</a:t>
            </a:r>
            <a:r>
              <a:rPr lang="en-US" sz="1400" dirty="0"/>
              <a:t>)</a:t>
            </a:r>
          </a:p>
        </p:txBody>
      </p:sp>
      <p:sp>
        <p:nvSpPr>
          <p:cNvPr id="17" name="TextBox 16">
            <a:extLst>
              <a:ext uri="{FF2B5EF4-FFF2-40B4-BE49-F238E27FC236}">
                <a16:creationId xmlns:a16="http://schemas.microsoft.com/office/drawing/2014/main" id="{21D5D328-19FD-4D6E-96F4-8BEA91256A5B}"/>
              </a:ext>
            </a:extLst>
          </p:cNvPr>
          <p:cNvSpPr txBox="1"/>
          <p:nvPr/>
        </p:nvSpPr>
        <p:spPr>
          <a:xfrm rot="16200000">
            <a:off x="-681349" y="3458502"/>
            <a:ext cx="2332883" cy="276999"/>
          </a:xfrm>
          <a:prstGeom prst="rect">
            <a:avLst/>
          </a:prstGeom>
          <a:noFill/>
        </p:spPr>
        <p:txBody>
          <a:bodyPr wrap="none" rtlCol="0">
            <a:spAutoFit/>
          </a:bodyPr>
          <a:lstStyle/>
          <a:p>
            <a:pPr algn="ctr"/>
            <a:r>
              <a:rPr lang="en-US" sz="1200" dirty="0">
                <a:solidFill>
                  <a:schemeClr val="tx1">
                    <a:lumMod val="65000"/>
                    <a:lumOff val="35000"/>
                  </a:schemeClr>
                </a:solidFill>
              </a:rPr>
              <a:t>Income to Poverty Ratio (2019-20)</a:t>
            </a:r>
          </a:p>
        </p:txBody>
      </p:sp>
      <p:sp>
        <p:nvSpPr>
          <p:cNvPr id="13" name="Rectangle 12">
            <a:extLst>
              <a:ext uri="{FF2B5EF4-FFF2-40B4-BE49-F238E27FC236}">
                <a16:creationId xmlns:a16="http://schemas.microsoft.com/office/drawing/2014/main" id="{264D728B-C960-4625-B29E-02D29C4A2DC5}"/>
              </a:ext>
            </a:extLst>
          </p:cNvPr>
          <p:cNvSpPr/>
          <p:nvPr/>
        </p:nvSpPr>
        <p:spPr>
          <a:xfrm>
            <a:off x="5682883" y="1095770"/>
            <a:ext cx="3114530" cy="5178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DAA39B-0988-4B61-97E6-969938756486}"/>
              </a:ext>
            </a:extLst>
          </p:cNvPr>
          <p:cNvSpPr txBox="1"/>
          <p:nvPr/>
        </p:nvSpPr>
        <p:spPr>
          <a:xfrm>
            <a:off x="5860425" y="1220274"/>
            <a:ext cx="2233149" cy="276999"/>
          </a:xfrm>
          <a:prstGeom prst="rect">
            <a:avLst/>
          </a:prstGeom>
          <a:noFill/>
        </p:spPr>
        <p:txBody>
          <a:bodyPr wrap="square" rtlCol="0">
            <a:spAutoFit/>
          </a:bodyPr>
          <a:lstStyle/>
          <a:p>
            <a:r>
              <a:rPr lang="en-US" sz="1200" b="1" dirty="0"/>
              <a:t>Income-to-Poverty Ratio (IPR)</a:t>
            </a:r>
          </a:p>
        </p:txBody>
      </p:sp>
      <p:sp>
        <p:nvSpPr>
          <p:cNvPr id="15" name="TextBox 14">
            <a:extLst>
              <a:ext uri="{FF2B5EF4-FFF2-40B4-BE49-F238E27FC236}">
                <a16:creationId xmlns:a16="http://schemas.microsoft.com/office/drawing/2014/main" id="{028FA76E-135F-4F3A-8AC9-402AB0C38CB1}"/>
              </a:ext>
            </a:extLst>
          </p:cNvPr>
          <p:cNvSpPr txBox="1"/>
          <p:nvPr/>
        </p:nvSpPr>
        <p:spPr>
          <a:xfrm>
            <a:off x="5766011" y="1526258"/>
            <a:ext cx="2845838" cy="4647426"/>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1200" dirty="0"/>
              <a:t>NCES began calculating IPR in 2016 to provide a measure of school neighborhood poverty</a:t>
            </a:r>
          </a:p>
          <a:p>
            <a:pPr marL="174625" indent="-174625">
              <a:spcAft>
                <a:spcPts val="600"/>
              </a:spcAft>
              <a:buFont typeface="Arial" panose="020B0604020202020204" pitchFamily="34" charset="0"/>
              <a:buChar char="•"/>
            </a:pPr>
            <a:r>
              <a:rPr lang="en-US" sz="1200" dirty="0"/>
              <a:t>NCES uses data from the Census Bureau’s American Community Survey (ACS) to estimate the income for families who live near every public school (NCES looks at the 25 surveyed families with children age 5-18 who live closest to the school)</a:t>
            </a:r>
          </a:p>
          <a:p>
            <a:pPr marL="174625" indent="-174625">
              <a:spcAft>
                <a:spcPts val="600"/>
              </a:spcAft>
              <a:buFont typeface="Arial" panose="020B0604020202020204" pitchFamily="34" charset="0"/>
              <a:buChar char="•"/>
            </a:pPr>
            <a:r>
              <a:rPr lang="en-US" sz="1200" dirty="0"/>
              <a:t>The IPR calculation divides the average income of the families who live near the school by the neighborhood poverty rate and multiplies the result by 100</a:t>
            </a:r>
          </a:p>
          <a:p>
            <a:pPr marL="174625" indent="-174625">
              <a:spcAft>
                <a:spcPts val="600"/>
              </a:spcAft>
              <a:buFont typeface="Arial" panose="020B0604020202020204" pitchFamily="34" charset="0"/>
              <a:buChar char="•"/>
            </a:pPr>
            <a:r>
              <a:rPr lang="en-US" sz="1200" dirty="0"/>
              <a:t>The IPR has important limitations, most notably that it measures the income of the school’s neighborhood, not of the school’s student body</a:t>
            </a:r>
          </a:p>
          <a:p>
            <a:pPr marL="174625" indent="-174625">
              <a:spcAft>
                <a:spcPts val="600"/>
              </a:spcAft>
              <a:buFont typeface="Arial" panose="020B0604020202020204" pitchFamily="34" charset="0"/>
              <a:buChar char="•"/>
            </a:pPr>
            <a:r>
              <a:rPr lang="en-US" sz="1200" dirty="0"/>
              <a:t>However, recent research finds the IPR to be a more valid measure of school socio-economic status than measures based on free lunch eligibility (Fazlul, </a:t>
            </a:r>
            <a:r>
              <a:rPr lang="en-US" sz="1200" dirty="0" err="1"/>
              <a:t>Koedel</a:t>
            </a:r>
            <a:r>
              <a:rPr lang="en-US" sz="1200" dirty="0"/>
              <a:t>, and Parsons, 2021)</a:t>
            </a:r>
          </a:p>
        </p:txBody>
      </p:sp>
      <p:sp>
        <p:nvSpPr>
          <p:cNvPr id="3" name="TextBox 2">
            <a:extLst>
              <a:ext uri="{FF2B5EF4-FFF2-40B4-BE49-F238E27FC236}">
                <a16:creationId xmlns:a16="http://schemas.microsoft.com/office/drawing/2014/main" id="{EE2DC839-7687-4930-8816-4E9C70EEB75E}"/>
              </a:ext>
            </a:extLst>
          </p:cNvPr>
          <p:cNvSpPr txBox="1"/>
          <p:nvPr/>
        </p:nvSpPr>
        <p:spPr>
          <a:xfrm>
            <a:off x="1288603" y="5535444"/>
            <a:ext cx="4167569" cy="738664"/>
          </a:xfrm>
          <a:prstGeom prst="rect">
            <a:avLst/>
          </a:prstGeom>
          <a:noFill/>
        </p:spPr>
        <p:txBody>
          <a:bodyPr wrap="square" rtlCol="0">
            <a:spAutoFit/>
          </a:bodyPr>
          <a:lstStyle/>
          <a:p>
            <a:r>
              <a:rPr lang="en-US" sz="1400" dirty="0"/>
              <a:t>Charter schools started in all decades have, on average, been in lower income neighborhoods than new or older district schools</a:t>
            </a:r>
          </a:p>
        </p:txBody>
      </p:sp>
      <p:sp>
        <p:nvSpPr>
          <p:cNvPr id="18" name="Isosceles Triangle 17">
            <a:extLst>
              <a:ext uri="{FF2B5EF4-FFF2-40B4-BE49-F238E27FC236}">
                <a16:creationId xmlns:a16="http://schemas.microsoft.com/office/drawing/2014/main" id="{31EEB862-5638-43C5-8705-AB80D0167A80}"/>
              </a:ext>
            </a:extLst>
          </p:cNvPr>
          <p:cNvSpPr/>
          <p:nvPr/>
        </p:nvSpPr>
        <p:spPr>
          <a:xfrm rot="5400000">
            <a:off x="789343" y="5774671"/>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E47F3B1-9165-4679-AA7E-6F57D1CD086D}"/>
              </a:ext>
            </a:extLst>
          </p:cNvPr>
          <p:cNvSpPr txBox="1"/>
          <p:nvPr/>
        </p:nvSpPr>
        <p:spPr>
          <a:xfrm>
            <a:off x="3978454" y="4816325"/>
            <a:ext cx="391454" cy="246221"/>
          </a:xfrm>
          <a:prstGeom prst="rect">
            <a:avLst/>
          </a:prstGeom>
          <a:noFill/>
        </p:spPr>
        <p:txBody>
          <a:bodyPr wrap="none" rtlCol="0">
            <a:spAutoFit/>
          </a:bodyPr>
          <a:lstStyle/>
          <a:p>
            <a:r>
              <a:rPr lang="en-US" sz="1000" dirty="0">
                <a:solidFill>
                  <a:schemeClr val="tx1">
                    <a:lumMod val="75000"/>
                    <a:lumOff val="25000"/>
                  </a:schemeClr>
                </a:solidFill>
              </a:rPr>
              <a:t>N/A</a:t>
            </a:r>
          </a:p>
        </p:txBody>
      </p:sp>
      <p:cxnSp>
        <p:nvCxnSpPr>
          <p:cNvPr id="20" name="Straight Connector 19">
            <a:extLst>
              <a:ext uri="{FF2B5EF4-FFF2-40B4-BE49-F238E27FC236}">
                <a16:creationId xmlns:a16="http://schemas.microsoft.com/office/drawing/2014/main" id="{E28A1C22-79B0-4ED0-95B1-AB76AB81A3E7}"/>
              </a:ext>
            </a:extLst>
          </p:cNvPr>
          <p:cNvCxnSpPr>
            <a:cxnSpLocks/>
          </p:cNvCxnSpPr>
          <p:nvPr/>
        </p:nvCxnSpPr>
        <p:spPr>
          <a:xfrm>
            <a:off x="1080655" y="4367960"/>
            <a:ext cx="420170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35B5BD7-C33D-497C-8546-D15903A9C821}"/>
              </a:ext>
            </a:extLst>
          </p:cNvPr>
          <p:cNvSpPr txBox="1"/>
          <p:nvPr/>
        </p:nvSpPr>
        <p:spPr>
          <a:xfrm>
            <a:off x="3721940" y="4140563"/>
            <a:ext cx="660309" cy="461665"/>
          </a:xfrm>
          <a:prstGeom prst="rect">
            <a:avLst/>
          </a:prstGeom>
          <a:noFill/>
        </p:spPr>
        <p:txBody>
          <a:bodyPr wrap="none" rtlCol="0">
            <a:spAutoFit/>
          </a:bodyPr>
          <a:lstStyle/>
          <a:p>
            <a:r>
              <a:rPr lang="en-US" sz="1200" dirty="0"/>
              <a:t>Poverty</a:t>
            </a:r>
          </a:p>
          <a:p>
            <a:r>
              <a:rPr lang="en-US" sz="1200" dirty="0"/>
              <a:t>Line</a:t>
            </a:r>
          </a:p>
        </p:txBody>
      </p:sp>
      <p:sp>
        <p:nvSpPr>
          <p:cNvPr id="22" name="Rectangle 21">
            <a:extLst>
              <a:ext uri="{FF2B5EF4-FFF2-40B4-BE49-F238E27FC236}">
                <a16:creationId xmlns:a16="http://schemas.microsoft.com/office/drawing/2014/main" id="{F46ED3A0-DEBF-4E1C-A102-917EC46CA0CB}"/>
              </a:ext>
            </a:extLst>
          </p:cNvPr>
          <p:cNvSpPr/>
          <p:nvPr/>
        </p:nvSpPr>
        <p:spPr>
          <a:xfrm>
            <a:off x="7685494" y="675313"/>
            <a:ext cx="1458505" cy="3312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United States</a:t>
            </a:r>
          </a:p>
        </p:txBody>
      </p:sp>
    </p:spTree>
    <p:extLst>
      <p:ext uri="{BB962C8B-B14F-4D97-AF65-F5344CB8AC3E}">
        <p14:creationId xmlns:p14="http://schemas.microsoft.com/office/powerpoint/2010/main" val="262919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New and older schools have a similar breakdown of students by sex.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42</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969974" y="1597045"/>
            <a:ext cx="3813673" cy="307777"/>
          </a:xfrm>
          <a:prstGeom prst="rect">
            <a:avLst/>
          </a:prstGeom>
          <a:solidFill>
            <a:schemeClr val="bg1"/>
          </a:solidFill>
        </p:spPr>
        <p:txBody>
          <a:bodyPr wrap="none" rtlCol="0">
            <a:spAutoFit/>
          </a:bodyPr>
          <a:lstStyle/>
          <a:p>
            <a:pPr algn="ctr"/>
            <a:r>
              <a:rPr lang="en-US" sz="1400" b="1" dirty="0"/>
              <a:t>Proportion of Students Enrolled by Sex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218776345"/>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100795" y="3458503"/>
            <a:ext cx="2698270" cy="276999"/>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Sex</a:t>
            </a:r>
          </a:p>
        </p:txBody>
      </p:sp>
      <p:sp>
        <p:nvSpPr>
          <p:cNvPr id="9" name="TextBox 8">
            <a:extLst>
              <a:ext uri="{FF2B5EF4-FFF2-40B4-BE49-F238E27FC236}">
                <a16:creationId xmlns:a16="http://schemas.microsoft.com/office/drawing/2014/main" id="{D890D41B-6E26-4DF3-907E-93605FC108C2}"/>
              </a:ext>
            </a:extLst>
          </p:cNvPr>
          <p:cNvSpPr txBox="1"/>
          <p:nvPr/>
        </p:nvSpPr>
        <p:spPr>
          <a:xfrm>
            <a:off x="0" y="6519446"/>
            <a:ext cx="8516767"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10" name="Rectangle 9">
            <a:extLst>
              <a:ext uri="{FF2B5EF4-FFF2-40B4-BE49-F238E27FC236}">
                <a16:creationId xmlns:a16="http://schemas.microsoft.com/office/drawing/2014/main" id="{51E7849B-75CD-43AD-BE76-66207B02B392}"/>
              </a:ext>
            </a:extLst>
          </p:cNvPr>
          <p:cNvSpPr/>
          <p:nvPr/>
        </p:nvSpPr>
        <p:spPr>
          <a:xfrm>
            <a:off x="7685494" y="675313"/>
            <a:ext cx="1458505" cy="3312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United States</a:t>
            </a:r>
          </a:p>
        </p:txBody>
      </p:sp>
    </p:spTree>
    <p:extLst>
      <p:ext uri="{BB962C8B-B14F-4D97-AF65-F5344CB8AC3E}">
        <p14:creationId xmlns:p14="http://schemas.microsoft.com/office/powerpoint/2010/main" val="1912317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trends by decade are similar, with new district and charter schools having a higher percentage of students eligible for free or reduced price lunch.</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43</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2396334" y="1293442"/>
            <a:ext cx="4854278" cy="523220"/>
          </a:xfrm>
          <a:prstGeom prst="rect">
            <a:avLst/>
          </a:prstGeom>
          <a:solidFill>
            <a:schemeClr val="bg1"/>
          </a:solidFill>
        </p:spPr>
        <p:txBody>
          <a:bodyPr wrap="none" rtlCol="0">
            <a:spAutoFit/>
          </a:bodyPr>
          <a:lstStyle/>
          <a:p>
            <a:pPr algn="ctr"/>
            <a:r>
              <a:rPr lang="en-US" sz="1400" b="1" dirty="0"/>
              <a:t>Proportion of Students Eligible for Free or Reduced Price Lunch</a:t>
            </a:r>
          </a:p>
          <a:p>
            <a:pPr algn="ctr"/>
            <a:r>
              <a:rPr lang="en-US" sz="1400" dirty="0"/>
              <a:t>(2019-20)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632007291"/>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346219" y="3443554"/>
            <a:ext cx="2852063"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Enrolled Students (2019-20)</a:t>
            </a:r>
          </a:p>
        </p:txBody>
      </p:sp>
      <p:sp>
        <p:nvSpPr>
          <p:cNvPr id="14" name="TextBox 13">
            <a:extLst>
              <a:ext uri="{FF2B5EF4-FFF2-40B4-BE49-F238E27FC236}">
                <a16:creationId xmlns:a16="http://schemas.microsoft.com/office/drawing/2014/main" id="{72492707-3EA6-4DE1-8DFB-C66E41B9D65C}"/>
              </a:ext>
            </a:extLst>
          </p:cNvPr>
          <p:cNvSpPr txBox="1"/>
          <p:nvPr/>
        </p:nvSpPr>
        <p:spPr>
          <a:xfrm>
            <a:off x="0" y="6409516"/>
            <a:ext cx="8516767" cy="46166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Limited to schools where lunch status is reported. </a:t>
            </a:r>
          </a:p>
        </p:txBody>
      </p:sp>
      <p:sp>
        <p:nvSpPr>
          <p:cNvPr id="2" name="Rectangle 1">
            <a:extLst>
              <a:ext uri="{FF2B5EF4-FFF2-40B4-BE49-F238E27FC236}">
                <a16:creationId xmlns:a16="http://schemas.microsoft.com/office/drawing/2014/main" id="{17BDB04A-D568-4C84-B1F0-639FA10C2153}"/>
              </a:ext>
            </a:extLst>
          </p:cNvPr>
          <p:cNvSpPr/>
          <p:nvPr/>
        </p:nvSpPr>
        <p:spPr>
          <a:xfrm>
            <a:off x="7685494" y="675313"/>
            <a:ext cx="1458505" cy="3312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York City</a:t>
            </a:r>
          </a:p>
        </p:txBody>
      </p:sp>
    </p:spTree>
    <p:extLst>
      <p:ext uri="{BB962C8B-B14F-4D97-AF65-F5344CB8AC3E}">
        <p14:creationId xmlns:p14="http://schemas.microsoft.com/office/powerpoint/2010/main" val="1638204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When looking at the Income-to-Poverty Ratio, the lower average income level in new school neighborhoods appears to be driven primarily by charters.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44</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1355869" y="1188916"/>
            <a:ext cx="3474156" cy="523220"/>
          </a:xfrm>
          <a:prstGeom prst="rect">
            <a:avLst/>
          </a:prstGeom>
          <a:solidFill>
            <a:schemeClr val="bg1"/>
          </a:solidFill>
        </p:spPr>
        <p:txBody>
          <a:bodyPr wrap="none" rtlCol="0">
            <a:spAutoFit/>
          </a:bodyPr>
          <a:lstStyle/>
          <a:p>
            <a:pPr algn="ctr"/>
            <a:r>
              <a:rPr lang="en-US" sz="1400" b="1" dirty="0"/>
              <a:t>Income-to-Poverty Ratio (2019-20)</a:t>
            </a:r>
          </a:p>
          <a:p>
            <a:pPr algn="ctr"/>
            <a:r>
              <a:rPr lang="en-US" sz="1400" dirty="0"/>
              <a:t>(Higher IPR </a:t>
            </a:r>
            <a:r>
              <a:rPr lang="en-US" sz="1400" dirty="0">
                <a:sym typeface="Wingdings" panose="05000000000000000000" pitchFamily="2" charset="2"/>
              </a:rPr>
              <a:t> Higher Income Neighborhood</a:t>
            </a:r>
            <a:r>
              <a:rPr lang="en-US" sz="1400" dirty="0"/>
              <a:t>)</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2476723053"/>
              </p:ext>
            </p:extLst>
          </p:nvPr>
        </p:nvGraphicFramePr>
        <p:xfrm>
          <a:off x="623584" y="1610907"/>
          <a:ext cx="4832588"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681350" y="3458502"/>
            <a:ext cx="2332883" cy="276999"/>
          </a:xfrm>
          <a:prstGeom prst="rect">
            <a:avLst/>
          </a:prstGeom>
          <a:noFill/>
        </p:spPr>
        <p:txBody>
          <a:bodyPr wrap="none" rtlCol="0">
            <a:spAutoFit/>
          </a:bodyPr>
          <a:lstStyle/>
          <a:p>
            <a:pPr algn="ctr"/>
            <a:r>
              <a:rPr lang="en-US" sz="1200" dirty="0">
                <a:solidFill>
                  <a:schemeClr val="tx1">
                    <a:lumMod val="65000"/>
                    <a:lumOff val="35000"/>
                  </a:schemeClr>
                </a:solidFill>
              </a:rPr>
              <a:t>Income to Poverty Ratio (2019-20)</a:t>
            </a:r>
          </a:p>
        </p:txBody>
      </p:sp>
      <p:sp>
        <p:nvSpPr>
          <p:cNvPr id="2" name="TextBox 1">
            <a:extLst>
              <a:ext uri="{FF2B5EF4-FFF2-40B4-BE49-F238E27FC236}">
                <a16:creationId xmlns:a16="http://schemas.microsoft.com/office/drawing/2014/main" id="{36D523A3-6545-4631-BDE5-D330BA3EF84E}"/>
              </a:ext>
            </a:extLst>
          </p:cNvPr>
          <p:cNvSpPr txBox="1"/>
          <p:nvPr/>
        </p:nvSpPr>
        <p:spPr>
          <a:xfrm>
            <a:off x="4158576" y="4753369"/>
            <a:ext cx="427809" cy="276999"/>
          </a:xfrm>
          <a:prstGeom prst="rect">
            <a:avLst/>
          </a:prstGeom>
          <a:noFill/>
        </p:spPr>
        <p:txBody>
          <a:bodyPr wrap="none" rtlCol="0">
            <a:spAutoFit/>
          </a:bodyPr>
          <a:lstStyle/>
          <a:p>
            <a:r>
              <a:rPr lang="en-US" sz="1200" dirty="0">
                <a:solidFill>
                  <a:schemeClr val="tx1">
                    <a:lumMod val="75000"/>
                    <a:lumOff val="25000"/>
                  </a:schemeClr>
                </a:solidFill>
              </a:rPr>
              <a:t>N/A</a:t>
            </a:r>
          </a:p>
        </p:txBody>
      </p:sp>
      <p:sp>
        <p:nvSpPr>
          <p:cNvPr id="13" name="Rectangle 12">
            <a:extLst>
              <a:ext uri="{FF2B5EF4-FFF2-40B4-BE49-F238E27FC236}">
                <a16:creationId xmlns:a16="http://schemas.microsoft.com/office/drawing/2014/main" id="{264D728B-C960-4625-B29E-02D29C4A2DC5}"/>
              </a:ext>
            </a:extLst>
          </p:cNvPr>
          <p:cNvSpPr/>
          <p:nvPr/>
        </p:nvSpPr>
        <p:spPr>
          <a:xfrm>
            <a:off x="5682883" y="1095770"/>
            <a:ext cx="3114530" cy="5178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DAA39B-0988-4B61-97E6-969938756486}"/>
              </a:ext>
            </a:extLst>
          </p:cNvPr>
          <p:cNvSpPr txBox="1"/>
          <p:nvPr/>
        </p:nvSpPr>
        <p:spPr>
          <a:xfrm>
            <a:off x="5860425" y="1220274"/>
            <a:ext cx="2233149" cy="276999"/>
          </a:xfrm>
          <a:prstGeom prst="rect">
            <a:avLst/>
          </a:prstGeom>
          <a:noFill/>
        </p:spPr>
        <p:txBody>
          <a:bodyPr wrap="square" rtlCol="0">
            <a:spAutoFit/>
          </a:bodyPr>
          <a:lstStyle/>
          <a:p>
            <a:r>
              <a:rPr lang="en-US" sz="1200" b="1" dirty="0"/>
              <a:t>Income-to-Poverty Ratio (IPR)</a:t>
            </a:r>
          </a:p>
        </p:txBody>
      </p:sp>
      <p:sp>
        <p:nvSpPr>
          <p:cNvPr id="15" name="TextBox 14">
            <a:extLst>
              <a:ext uri="{FF2B5EF4-FFF2-40B4-BE49-F238E27FC236}">
                <a16:creationId xmlns:a16="http://schemas.microsoft.com/office/drawing/2014/main" id="{028FA76E-135F-4F3A-8AC9-402AB0C38CB1}"/>
              </a:ext>
            </a:extLst>
          </p:cNvPr>
          <p:cNvSpPr txBox="1"/>
          <p:nvPr/>
        </p:nvSpPr>
        <p:spPr>
          <a:xfrm>
            <a:off x="5766011" y="1526258"/>
            <a:ext cx="2845838" cy="4647426"/>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1200" dirty="0"/>
              <a:t>NCES began calculating IPR in 2016 to provide a measure of school neighborhood poverty</a:t>
            </a:r>
          </a:p>
          <a:p>
            <a:pPr marL="174625" indent="-174625">
              <a:spcAft>
                <a:spcPts val="600"/>
              </a:spcAft>
              <a:buFont typeface="Arial" panose="020B0604020202020204" pitchFamily="34" charset="0"/>
              <a:buChar char="•"/>
            </a:pPr>
            <a:r>
              <a:rPr lang="en-US" sz="1200" dirty="0"/>
              <a:t>NCES uses data from the Census Bureau’s American Community Survey (ACS) to estimate the income for families who live near every public school (NCES looks at the 25 surveyed families with children age 5-18 who live closest to the school)</a:t>
            </a:r>
          </a:p>
          <a:p>
            <a:pPr marL="174625" indent="-174625">
              <a:spcAft>
                <a:spcPts val="600"/>
              </a:spcAft>
              <a:buFont typeface="Arial" panose="020B0604020202020204" pitchFamily="34" charset="0"/>
              <a:buChar char="•"/>
            </a:pPr>
            <a:r>
              <a:rPr lang="en-US" sz="1200" dirty="0"/>
              <a:t>The IPR calculation divides the average income of the families who live near the school by the neighborhood poverty rate and multiplies the result by 100</a:t>
            </a:r>
          </a:p>
          <a:p>
            <a:pPr marL="174625" indent="-174625">
              <a:spcAft>
                <a:spcPts val="600"/>
              </a:spcAft>
              <a:buFont typeface="Arial" panose="020B0604020202020204" pitchFamily="34" charset="0"/>
              <a:buChar char="•"/>
            </a:pPr>
            <a:r>
              <a:rPr lang="en-US" sz="1200" dirty="0"/>
              <a:t>The IPR has important limitations, most notably that it measures the income of the school’s neighborhood, not of the school’s student body</a:t>
            </a:r>
          </a:p>
          <a:p>
            <a:pPr marL="174625" indent="-174625">
              <a:spcAft>
                <a:spcPts val="600"/>
              </a:spcAft>
              <a:buFont typeface="Arial" panose="020B0604020202020204" pitchFamily="34" charset="0"/>
              <a:buChar char="•"/>
            </a:pPr>
            <a:r>
              <a:rPr lang="en-US" sz="1200" dirty="0"/>
              <a:t>However, recent research finds the IPR to be a more valid measure of school socio-economic status than measures based on free lunch eligibility (Fazlul, </a:t>
            </a:r>
            <a:r>
              <a:rPr lang="en-US" sz="1200" dirty="0" err="1"/>
              <a:t>Koedel</a:t>
            </a:r>
            <a:r>
              <a:rPr lang="en-US" sz="1200" dirty="0"/>
              <a:t>, and Parsons, 2021)</a:t>
            </a:r>
          </a:p>
        </p:txBody>
      </p:sp>
      <p:sp>
        <p:nvSpPr>
          <p:cNvPr id="3" name="TextBox 2">
            <a:extLst>
              <a:ext uri="{FF2B5EF4-FFF2-40B4-BE49-F238E27FC236}">
                <a16:creationId xmlns:a16="http://schemas.microsoft.com/office/drawing/2014/main" id="{EE2DC839-7687-4930-8816-4E9C70EEB75E}"/>
              </a:ext>
            </a:extLst>
          </p:cNvPr>
          <p:cNvSpPr txBox="1"/>
          <p:nvPr/>
        </p:nvSpPr>
        <p:spPr>
          <a:xfrm>
            <a:off x="1035313" y="5535444"/>
            <a:ext cx="4420860" cy="738664"/>
          </a:xfrm>
          <a:prstGeom prst="rect">
            <a:avLst/>
          </a:prstGeom>
          <a:noFill/>
        </p:spPr>
        <p:txBody>
          <a:bodyPr wrap="square" rtlCol="0">
            <a:spAutoFit/>
          </a:bodyPr>
          <a:lstStyle/>
          <a:p>
            <a:r>
              <a:rPr lang="en-US" sz="1400" dirty="0"/>
              <a:t>New district schools are in neighborhoods with slightly lower income than older schools, while new charter schools are in substantially lower-income neighborhoods.</a:t>
            </a:r>
          </a:p>
        </p:txBody>
      </p:sp>
      <p:sp>
        <p:nvSpPr>
          <p:cNvPr id="18" name="Isosceles Triangle 17">
            <a:extLst>
              <a:ext uri="{FF2B5EF4-FFF2-40B4-BE49-F238E27FC236}">
                <a16:creationId xmlns:a16="http://schemas.microsoft.com/office/drawing/2014/main" id="{9D0DBC6E-CA20-4663-B106-7A80AAF344B6}"/>
              </a:ext>
            </a:extLst>
          </p:cNvPr>
          <p:cNvSpPr/>
          <p:nvPr/>
        </p:nvSpPr>
        <p:spPr>
          <a:xfrm rot="5400000">
            <a:off x="562633" y="5774671"/>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130D53-96E5-479F-83AF-F7C1736BC139}"/>
              </a:ext>
            </a:extLst>
          </p:cNvPr>
          <p:cNvSpPr txBox="1"/>
          <p:nvPr/>
        </p:nvSpPr>
        <p:spPr>
          <a:xfrm>
            <a:off x="-1" y="6396335"/>
            <a:ext cx="8797414" cy="461665"/>
          </a:xfrm>
          <a:prstGeom prst="rect">
            <a:avLst/>
          </a:prstGeom>
          <a:noFill/>
        </p:spPr>
        <p:txBody>
          <a:bodyPr wrap="square" rtlCol="0">
            <a:spAutoFit/>
          </a:bodyPr>
          <a:lstStyle/>
          <a:p>
            <a:r>
              <a:rPr lang="en-US" sz="800" dirty="0"/>
              <a:t>Source: NCES CCD.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19-20 that had no students enrolled in 89-90. Fazlul, </a:t>
            </a:r>
            <a:r>
              <a:rPr lang="en-US" sz="800" dirty="0" err="1"/>
              <a:t>Koedel</a:t>
            </a:r>
            <a:r>
              <a:rPr lang="en-US" sz="800" dirty="0"/>
              <a:t> &amp; Parsons, 2021, “Free and reduced-price meal eligibility does not measure student poverty: Evidence and policy significance.” Working Paper available here: https://www.edworkingpapers.com/ai21-415.</a:t>
            </a:r>
          </a:p>
        </p:txBody>
      </p:sp>
      <p:cxnSp>
        <p:nvCxnSpPr>
          <p:cNvPr id="6" name="Straight Connector 5">
            <a:extLst>
              <a:ext uri="{FF2B5EF4-FFF2-40B4-BE49-F238E27FC236}">
                <a16:creationId xmlns:a16="http://schemas.microsoft.com/office/drawing/2014/main" id="{D4569645-110C-4CA7-B726-E080D3DD612E}"/>
              </a:ext>
            </a:extLst>
          </p:cNvPr>
          <p:cNvCxnSpPr>
            <a:cxnSpLocks/>
          </p:cNvCxnSpPr>
          <p:nvPr/>
        </p:nvCxnSpPr>
        <p:spPr>
          <a:xfrm>
            <a:off x="1095769" y="4269719"/>
            <a:ext cx="417903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9CDD7EFF-1202-488D-A93A-D8AA9C7E32B1}"/>
              </a:ext>
            </a:extLst>
          </p:cNvPr>
          <p:cNvSpPr txBox="1"/>
          <p:nvPr/>
        </p:nvSpPr>
        <p:spPr>
          <a:xfrm>
            <a:off x="3752168" y="4042322"/>
            <a:ext cx="660309" cy="461665"/>
          </a:xfrm>
          <a:prstGeom prst="rect">
            <a:avLst/>
          </a:prstGeom>
          <a:noFill/>
        </p:spPr>
        <p:txBody>
          <a:bodyPr wrap="none" rtlCol="0">
            <a:spAutoFit/>
          </a:bodyPr>
          <a:lstStyle/>
          <a:p>
            <a:r>
              <a:rPr lang="en-US" sz="1200" dirty="0"/>
              <a:t>Poverty</a:t>
            </a:r>
          </a:p>
          <a:p>
            <a:r>
              <a:rPr lang="en-US" sz="1200" dirty="0"/>
              <a:t>Line</a:t>
            </a:r>
          </a:p>
        </p:txBody>
      </p:sp>
      <p:sp>
        <p:nvSpPr>
          <p:cNvPr id="21" name="Rectangle 20">
            <a:extLst>
              <a:ext uri="{FF2B5EF4-FFF2-40B4-BE49-F238E27FC236}">
                <a16:creationId xmlns:a16="http://schemas.microsoft.com/office/drawing/2014/main" id="{C5C7188E-0AE9-4852-9BA6-7E566FE5CC99}"/>
              </a:ext>
            </a:extLst>
          </p:cNvPr>
          <p:cNvSpPr/>
          <p:nvPr/>
        </p:nvSpPr>
        <p:spPr>
          <a:xfrm>
            <a:off x="7685494" y="675313"/>
            <a:ext cx="1458505" cy="3312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York City</a:t>
            </a:r>
          </a:p>
        </p:txBody>
      </p:sp>
    </p:spTree>
    <p:extLst>
      <p:ext uri="{BB962C8B-B14F-4D97-AF65-F5344CB8AC3E}">
        <p14:creationId xmlns:p14="http://schemas.microsoft.com/office/powerpoint/2010/main" val="2516929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trends by decade in NYC show a more nuanced result; new district schools started in the 1990s are located in higher income neighborhoods.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45</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1355863" y="1188916"/>
            <a:ext cx="3474157" cy="523220"/>
          </a:xfrm>
          <a:prstGeom prst="rect">
            <a:avLst/>
          </a:prstGeom>
          <a:solidFill>
            <a:schemeClr val="bg1"/>
          </a:solidFill>
        </p:spPr>
        <p:txBody>
          <a:bodyPr wrap="none" rtlCol="0">
            <a:spAutoFit/>
          </a:bodyPr>
          <a:lstStyle/>
          <a:p>
            <a:pPr algn="ctr"/>
            <a:r>
              <a:rPr lang="en-US" sz="1400" b="1" dirty="0"/>
              <a:t>Income-to-Poverty Ratio (2019-20)</a:t>
            </a:r>
          </a:p>
          <a:p>
            <a:pPr algn="ctr"/>
            <a:r>
              <a:rPr lang="en-US" sz="1400" dirty="0"/>
              <a:t>(Higher IPR </a:t>
            </a:r>
            <a:r>
              <a:rPr lang="en-US" sz="1400" dirty="0">
                <a:sym typeface="Wingdings" panose="05000000000000000000" pitchFamily="2" charset="2"/>
              </a:rPr>
              <a:t> Higher Income Neighborhood</a:t>
            </a:r>
            <a:r>
              <a:rPr lang="en-US" sz="1400" dirty="0"/>
              <a:t>)</a:t>
            </a:r>
          </a:p>
        </p:txBody>
      </p:sp>
      <p:sp>
        <p:nvSpPr>
          <p:cNvPr id="17" name="TextBox 16">
            <a:extLst>
              <a:ext uri="{FF2B5EF4-FFF2-40B4-BE49-F238E27FC236}">
                <a16:creationId xmlns:a16="http://schemas.microsoft.com/office/drawing/2014/main" id="{21D5D328-19FD-4D6E-96F4-8BEA91256A5B}"/>
              </a:ext>
            </a:extLst>
          </p:cNvPr>
          <p:cNvSpPr txBox="1"/>
          <p:nvPr/>
        </p:nvSpPr>
        <p:spPr>
          <a:xfrm rot="16200000">
            <a:off x="-681350" y="3458502"/>
            <a:ext cx="2332883" cy="276999"/>
          </a:xfrm>
          <a:prstGeom prst="rect">
            <a:avLst/>
          </a:prstGeom>
          <a:noFill/>
        </p:spPr>
        <p:txBody>
          <a:bodyPr wrap="none" rtlCol="0">
            <a:spAutoFit/>
          </a:bodyPr>
          <a:lstStyle/>
          <a:p>
            <a:pPr algn="ctr"/>
            <a:r>
              <a:rPr lang="en-US" sz="1200" dirty="0">
                <a:solidFill>
                  <a:schemeClr val="tx1">
                    <a:lumMod val="65000"/>
                    <a:lumOff val="35000"/>
                  </a:schemeClr>
                </a:solidFill>
              </a:rPr>
              <a:t>Income to Poverty Ratio (2019-20)</a:t>
            </a:r>
          </a:p>
        </p:txBody>
      </p:sp>
      <p:sp>
        <p:nvSpPr>
          <p:cNvPr id="13" name="Rectangle 12">
            <a:extLst>
              <a:ext uri="{FF2B5EF4-FFF2-40B4-BE49-F238E27FC236}">
                <a16:creationId xmlns:a16="http://schemas.microsoft.com/office/drawing/2014/main" id="{264D728B-C960-4625-B29E-02D29C4A2DC5}"/>
              </a:ext>
            </a:extLst>
          </p:cNvPr>
          <p:cNvSpPr/>
          <p:nvPr/>
        </p:nvSpPr>
        <p:spPr>
          <a:xfrm>
            <a:off x="5682883" y="1095770"/>
            <a:ext cx="3114530" cy="5178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DAA39B-0988-4B61-97E6-969938756486}"/>
              </a:ext>
            </a:extLst>
          </p:cNvPr>
          <p:cNvSpPr txBox="1"/>
          <p:nvPr/>
        </p:nvSpPr>
        <p:spPr>
          <a:xfrm>
            <a:off x="5860425" y="1220274"/>
            <a:ext cx="2233149" cy="276999"/>
          </a:xfrm>
          <a:prstGeom prst="rect">
            <a:avLst/>
          </a:prstGeom>
          <a:noFill/>
        </p:spPr>
        <p:txBody>
          <a:bodyPr wrap="square" rtlCol="0">
            <a:spAutoFit/>
          </a:bodyPr>
          <a:lstStyle/>
          <a:p>
            <a:r>
              <a:rPr lang="en-US" sz="1200" b="1" dirty="0"/>
              <a:t>Income-to-Poverty Ratio (IPR)</a:t>
            </a:r>
          </a:p>
        </p:txBody>
      </p:sp>
      <p:sp>
        <p:nvSpPr>
          <p:cNvPr id="15" name="TextBox 14">
            <a:extLst>
              <a:ext uri="{FF2B5EF4-FFF2-40B4-BE49-F238E27FC236}">
                <a16:creationId xmlns:a16="http://schemas.microsoft.com/office/drawing/2014/main" id="{028FA76E-135F-4F3A-8AC9-402AB0C38CB1}"/>
              </a:ext>
            </a:extLst>
          </p:cNvPr>
          <p:cNvSpPr txBox="1"/>
          <p:nvPr/>
        </p:nvSpPr>
        <p:spPr>
          <a:xfrm>
            <a:off x="5766011" y="1526258"/>
            <a:ext cx="2845838" cy="4647426"/>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1200" dirty="0"/>
              <a:t>NCES began calculating IPR in 2016 to provide a measure of school neighborhood poverty</a:t>
            </a:r>
          </a:p>
          <a:p>
            <a:pPr marL="174625" indent="-174625">
              <a:spcAft>
                <a:spcPts val="600"/>
              </a:spcAft>
              <a:buFont typeface="Arial" panose="020B0604020202020204" pitchFamily="34" charset="0"/>
              <a:buChar char="•"/>
            </a:pPr>
            <a:r>
              <a:rPr lang="en-US" sz="1200" dirty="0"/>
              <a:t>NCES uses data from the Census Bureau’s American Community Survey (ACS) to estimate the income for families who live near every public school (NCES looks at the 25 surveyed families with children age 5-18 who live closest to the school)</a:t>
            </a:r>
          </a:p>
          <a:p>
            <a:pPr marL="174625" indent="-174625">
              <a:spcAft>
                <a:spcPts val="600"/>
              </a:spcAft>
              <a:buFont typeface="Arial" panose="020B0604020202020204" pitchFamily="34" charset="0"/>
              <a:buChar char="•"/>
            </a:pPr>
            <a:r>
              <a:rPr lang="en-US" sz="1200" dirty="0"/>
              <a:t>The IPR calculation divides the average income of the families who live near the school by the neighborhood poverty rate and multiplies the result by 100</a:t>
            </a:r>
          </a:p>
          <a:p>
            <a:pPr marL="174625" indent="-174625">
              <a:spcAft>
                <a:spcPts val="600"/>
              </a:spcAft>
              <a:buFont typeface="Arial" panose="020B0604020202020204" pitchFamily="34" charset="0"/>
              <a:buChar char="•"/>
            </a:pPr>
            <a:r>
              <a:rPr lang="en-US" sz="1200" dirty="0"/>
              <a:t>The IPR has important limitations, most notably that it measures the income of the school’s neighborhood, not of the school’s student body</a:t>
            </a:r>
          </a:p>
          <a:p>
            <a:pPr marL="174625" indent="-174625">
              <a:spcAft>
                <a:spcPts val="600"/>
              </a:spcAft>
              <a:buFont typeface="Arial" panose="020B0604020202020204" pitchFamily="34" charset="0"/>
              <a:buChar char="•"/>
            </a:pPr>
            <a:r>
              <a:rPr lang="en-US" sz="1200" dirty="0"/>
              <a:t>However, recent research finds the IPR to be a more valid measure of school socio-economic status than measures based on free lunch eligibility (Fazlul, </a:t>
            </a:r>
            <a:r>
              <a:rPr lang="en-US" sz="1200" dirty="0" err="1"/>
              <a:t>Koedel</a:t>
            </a:r>
            <a:r>
              <a:rPr lang="en-US" sz="1200" dirty="0"/>
              <a:t>, and Parsons, 2021)</a:t>
            </a:r>
          </a:p>
        </p:txBody>
      </p:sp>
      <p:sp>
        <p:nvSpPr>
          <p:cNvPr id="3" name="TextBox 2">
            <a:extLst>
              <a:ext uri="{FF2B5EF4-FFF2-40B4-BE49-F238E27FC236}">
                <a16:creationId xmlns:a16="http://schemas.microsoft.com/office/drawing/2014/main" id="{EE2DC839-7687-4930-8816-4E9C70EEB75E}"/>
              </a:ext>
            </a:extLst>
          </p:cNvPr>
          <p:cNvSpPr txBox="1"/>
          <p:nvPr/>
        </p:nvSpPr>
        <p:spPr>
          <a:xfrm>
            <a:off x="1035313" y="5535444"/>
            <a:ext cx="4420860" cy="738664"/>
          </a:xfrm>
          <a:prstGeom prst="rect">
            <a:avLst/>
          </a:prstGeom>
          <a:noFill/>
        </p:spPr>
        <p:txBody>
          <a:bodyPr wrap="square" rtlCol="0">
            <a:spAutoFit/>
          </a:bodyPr>
          <a:lstStyle/>
          <a:p>
            <a:r>
              <a:rPr lang="en-US" sz="1400" dirty="0"/>
              <a:t>New district schools started in NYC in the 2000s and 2010s are located in lower income neighborhoods than older schools</a:t>
            </a:r>
          </a:p>
        </p:txBody>
      </p:sp>
      <p:sp>
        <p:nvSpPr>
          <p:cNvPr id="18" name="Isosceles Triangle 17">
            <a:extLst>
              <a:ext uri="{FF2B5EF4-FFF2-40B4-BE49-F238E27FC236}">
                <a16:creationId xmlns:a16="http://schemas.microsoft.com/office/drawing/2014/main" id="{9D0DBC6E-CA20-4663-B106-7A80AAF344B6}"/>
              </a:ext>
            </a:extLst>
          </p:cNvPr>
          <p:cNvSpPr/>
          <p:nvPr/>
        </p:nvSpPr>
        <p:spPr>
          <a:xfrm rot="5400000">
            <a:off x="562633" y="5774671"/>
            <a:ext cx="521033" cy="2770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6130D53-96E5-479F-83AF-F7C1736BC139}"/>
              </a:ext>
            </a:extLst>
          </p:cNvPr>
          <p:cNvSpPr txBox="1"/>
          <p:nvPr/>
        </p:nvSpPr>
        <p:spPr>
          <a:xfrm>
            <a:off x="-1" y="6396335"/>
            <a:ext cx="8797414" cy="461665"/>
          </a:xfrm>
          <a:prstGeom prst="rect">
            <a:avLst/>
          </a:prstGeom>
          <a:noFill/>
        </p:spPr>
        <p:txBody>
          <a:bodyPr wrap="square" rtlCol="0">
            <a:spAutoFit/>
          </a:bodyPr>
          <a:lstStyle/>
          <a:p>
            <a:r>
              <a:rPr lang="en-US" sz="800" dirty="0"/>
              <a:t>Source: NCES CCD. Note: Includes only schools in New York City that had students enrolled in grades PK through 13. Excludes correctional facilities, district offices, hospital / homebound students, and schools that have fewer than 25 students in all years. A new school is defined here as a school with students enrolled in 19-20 that had no students enrolled in 89-90. Fazlul, </a:t>
            </a:r>
            <a:r>
              <a:rPr lang="en-US" sz="800" dirty="0" err="1"/>
              <a:t>Koedel</a:t>
            </a:r>
            <a:r>
              <a:rPr lang="en-US" sz="800" dirty="0"/>
              <a:t> &amp; Parsons, 2021, “Free and reduced-price meal eligibility does not measure student poverty: Evidence and policy significance.” Working Paper available here: https://www.edworkingpapers.com/ai21-415.</a:t>
            </a:r>
          </a:p>
        </p:txBody>
      </p:sp>
      <p:graphicFrame>
        <p:nvGraphicFramePr>
          <p:cNvPr id="19" name="Chart 18">
            <a:extLst>
              <a:ext uri="{FF2B5EF4-FFF2-40B4-BE49-F238E27FC236}">
                <a16:creationId xmlns:a16="http://schemas.microsoft.com/office/drawing/2014/main" id="{EA6B8820-2DEB-46B2-B5DA-52C6D34A5453}"/>
              </a:ext>
            </a:extLst>
          </p:cNvPr>
          <p:cNvGraphicFramePr/>
          <p:nvPr>
            <p:extLst>
              <p:ext uri="{D42A27DB-BD31-4B8C-83A1-F6EECF244321}">
                <p14:modId xmlns:p14="http://schemas.microsoft.com/office/powerpoint/2010/main" val="2719668385"/>
              </p:ext>
            </p:extLst>
          </p:nvPr>
        </p:nvGraphicFramePr>
        <p:xfrm>
          <a:off x="623584" y="1610907"/>
          <a:ext cx="4832588"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22ED387-F524-4C24-B6B8-38CB7DD8E1FA}"/>
              </a:ext>
            </a:extLst>
          </p:cNvPr>
          <p:cNvSpPr txBox="1"/>
          <p:nvPr/>
        </p:nvSpPr>
        <p:spPr>
          <a:xfrm>
            <a:off x="3978454" y="4816325"/>
            <a:ext cx="391454" cy="246221"/>
          </a:xfrm>
          <a:prstGeom prst="rect">
            <a:avLst/>
          </a:prstGeom>
          <a:noFill/>
        </p:spPr>
        <p:txBody>
          <a:bodyPr wrap="none" rtlCol="0">
            <a:spAutoFit/>
          </a:bodyPr>
          <a:lstStyle/>
          <a:p>
            <a:r>
              <a:rPr lang="en-US" sz="1000" dirty="0">
                <a:solidFill>
                  <a:schemeClr val="tx1">
                    <a:lumMod val="75000"/>
                    <a:lumOff val="25000"/>
                  </a:schemeClr>
                </a:solidFill>
              </a:rPr>
              <a:t>N/A</a:t>
            </a:r>
          </a:p>
        </p:txBody>
      </p:sp>
      <p:sp>
        <p:nvSpPr>
          <p:cNvPr id="22" name="TextBox 21">
            <a:extLst>
              <a:ext uri="{FF2B5EF4-FFF2-40B4-BE49-F238E27FC236}">
                <a16:creationId xmlns:a16="http://schemas.microsoft.com/office/drawing/2014/main" id="{1603FB80-DF6B-483F-9051-3B364FCBC5EE}"/>
              </a:ext>
            </a:extLst>
          </p:cNvPr>
          <p:cNvSpPr txBox="1"/>
          <p:nvPr/>
        </p:nvSpPr>
        <p:spPr>
          <a:xfrm>
            <a:off x="4242949" y="4816325"/>
            <a:ext cx="391454" cy="246221"/>
          </a:xfrm>
          <a:prstGeom prst="rect">
            <a:avLst/>
          </a:prstGeom>
          <a:noFill/>
        </p:spPr>
        <p:txBody>
          <a:bodyPr wrap="none" rtlCol="0">
            <a:spAutoFit/>
          </a:bodyPr>
          <a:lstStyle/>
          <a:p>
            <a:r>
              <a:rPr lang="en-US" sz="1000" dirty="0">
                <a:solidFill>
                  <a:schemeClr val="tx1">
                    <a:lumMod val="75000"/>
                    <a:lumOff val="25000"/>
                  </a:schemeClr>
                </a:solidFill>
              </a:rPr>
              <a:t>N/A</a:t>
            </a:r>
          </a:p>
        </p:txBody>
      </p:sp>
      <p:cxnSp>
        <p:nvCxnSpPr>
          <p:cNvPr id="16" name="Straight Connector 15">
            <a:extLst>
              <a:ext uri="{FF2B5EF4-FFF2-40B4-BE49-F238E27FC236}">
                <a16:creationId xmlns:a16="http://schemas.microsoft.com/office/drawing/2014/main" id="{E3D09F01-E786-427C-B6C9-0B6E32B989CB}"/>
              </a:ext>
            </a:extLst>
          </p:cNvPr>
          <p:cNvCxnSpPr>
            <a:cxnSpLocks/>
          </p:cNvCxnSpPr>
          <p:nvPr/>
        </p:nvCxnSpPr>
        <p:spPr>
          <a:xfrm>
            <a:off x="1080655" y="4367960"/>
            <a:ext cx="420170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2AC585A-9AEB-401A-815D-2237730504ED}"/>
              </a:ext>
            </a:extLst>
          </p:cNvPr>
          <p:cNvSpPr txBox="1"/>
          <p:nvPr/>
        </p:nvSpPr>
        <p:spPr>
          <a:xfrm>
            <a:off x="3797510" y="4140563"/>
            <a:ext cx="660309" cy="461665"/>
          </a:xfrm>
          <a:prstGeom prst="rect">
            <a:avLst/>
          </a:prstGeom>
          <a:noFill/>
        </p:spPr>
        <p:txBody>
          <a:bodyPr wrap="none" rtlCol="0">
            <a:spAutoFit/>
          </a:bodyPr>
          <a:lstStyle/>
          <a:p>
            <a:r>
              <a:rPr lang="en-US" sz="1200" dirty="0"/>
              <a:t>Poverty</a:t>
            </a:r>
          </a:p>
          <a:p>
            <a:r>
              <a:rPr lang="en-US" sz="1200" dirty="0"/>
              <a:t>Line</a:t>
            </a:r>
          </a:p>
        </p:txBody>
      </p:sp>
      <p:sp>
        <p:nvSpPr>
          <p:cNvPr id="25" name="Rectangle 24">
            <a:extLst>
              <a:ext uri="{FF2B5EF4-FFF2-40B4-BE49-F238E27FC236}">
                <a16:creationId xmlns:a16="http://schemas.microsoft.com/office/drawing/2014/main" id="{3A40E3B4-32B3-4805-894F-548098A6F7CC}"/>
              </a:ext>
            </a:extLst>
          </p:cNvPr>
          <p:cNvSpPr/>
          <p:nvPr/>
        </p:nvSpPr>
        <p:spPr>
          <a:xfrm>
            <a:off x="7685494" y="675313"/>
            <a:ext cx="1458505" cy="3312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York City</a:t>
            </a:r>
          </a:p>
        </p:txBody>
      </p:sp>
    </p:spTree>
    <p:extLst>
      <p:ext uri="{BB962C8B-B14F-4D97-AF65-F5344CB8AC3E}">
        <p14:creationId xmlns:p14="http://schemas.microsoft.com/office/powerpoint/2010/main" val="3005777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Compared to older schools, new schools in New York City are slightly less likely to enroll boys and slightly more likely to enroll girls.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46</a:t>
            </a:fld>
            <a:endParaRPr lang="en-US"/>
          </a:p>
        </p:txBody>
      </p:sp>
      <p:sp>
        <p:nvSpPr>
          <p:cNvPr id="12" name="TextBox 11">
            <a:extLst>
              <a:ext uri="{FF2B5EF4-FFF2-40B4-BE49-F238E27FC236}">
                <a16:creationId xmlns:a16="http://schemas.microsoft.com/office/drawing/2014/main" id="{1D4E8324-ED38-4116-8CA9-7246F8E79FA6}"/>
              </a:ext>
            </a:extLst>
          </p:cNvPr>
          <p:cNvSpPr txBox="1"/>
          <p:nvPr/>
        </p:nvSpPr>
        <p:spPr>
          <a:xfrm>
            <a:off x="3347479" y="1597045"/>
            <a:ext cx="3058658" cy="523220"/>
          </a:xfrm>
          <a:prstGeom prst="rect">
            <a:avLst/>
          </a:prstGeom>
          <a:solidFill>
            <a:schemeClr val="bg1"/>
          </a:solidFill>
        </p:spPr>
        <p:txBody>
          <a:bodyPr wrap="none" rtlCol="0">
            <a:spAutoFit/>
          </a:bodyPr>
          <a:lstStyle/>
          <a:p>
            <a:pPr algn="ctr"/>
            <a:r>
              <a:rPr lang="en-US" sz="1400" b="1" dirty="0"/>
              <a:t>Proportion of Students Enrolled by Sex</a:t>
            </a:r>
          </a:p>
          <a:p>
            <a:pPr algn="ctr"/>
            <a:r>
              <a:rPr lang="en-US" sz="1400" dirty="0"/>
              <a:t>(New York City,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1204908893"/>
              </p:ext>
            </p:extLst>
          </p:nvPr>
        </p:nvGraphicFramePr>
        <p:xfrm>
          <a:off x="1386840" y="1981200"/>
          <a:ext cx="6477000" cy="387096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100795" y="3458503"/>
            <a:ext cx="2698270" cy="276999"/>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Sex</a:t>
            </a:r>
          </a:p>
        </p:txBody>
      </p:sp>
      <p:sp>
        <p:nvSpPr>
          <p:cNvPr id="9" name="TextBox 8">
            <a:extLst>
              <a:ext uri="{FF2B5EF4-FFF2-40B4-BE49-F238E27FC236}">
                <a16:creationId xmlns:a16="http://schemas.microsoft.com/office/drawing/2014/main" id="{3C092D7A-2802-45DE-A0AC-060CC1B1D94F}"/>
              </a:ext>
            </a:extLst>
          </p:cNvPr>
          <p:cNvSpPr txBox="1"/>
          <p:nvPr/>
        </p:nvSpPr>
        <p:spPr>
          <a:xfrm>
            <a:off x="0" y="6519446"/>
            <a:ext cx="8698136" cy="338554"/>
          </a:xfrm>
          <a:prstGeom prst="rect">
            <a:avLst/>
          </a:prstGeom>
          <a:noFill/>
        </p:spPr>
        <p:txBody>
          <a:bodyPr wrap="square" rtlCol="0">
            <a:spAutoFit/>
          </a:bodyPr>
          <a:lstStyle/>
          <a:p>
            <a:r>
              <a:rPr lang="en-US" sz="800" dirty="0"/>
              <a:t>Source: NCES Common Core of Data. Note: Includes only schools in New York City that had students enrolled in grades PK through 13. Excludes correctional facilities, district offices, hospital/homebound students, and schools that have fewer than 25 students in all years. A new school is defined here as a school with students enrolled in 2019-20 that had no students enrolled in 1989-90.</a:t>
            </a:r>
          </a:p>
        </p:txBody>
      </p:sp>
      <p:sp>
        <p:nvSpPr>
          <p:cNvPr id="10" name="Rectangle 9">
            <a:extLst>
              <a:ext uri="{FF2B5EF4-FFF2-40B4-BE49-F238E27FC236}">
                <a16:creationId xmlns:a16="http://schemas.microsoft.com/office/drawing/2014/main" id="{57BDF563-7B16-47C7-8861-1F3003EFB5C8}"/>
              </a:ext>
            </a:extLst>
          </p:cNvPr>
          <p:cNvSpPr/>
          <p:nvPr/>
        </p:nvSpPr>
        <p:spPr>
          <a:xfrm>
            <a:off x="7685494" y="675313"/>
            <a:ext cx="1458505" cy="3312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 York City</a:t>
            </a:r>
          </a:p>
        </p:txBody>
      </p:sp>
    </p:spTree>
    <p:extLst>
      <p:ext uri="{BB962C8B-B14F-4D97-AF65-F5344CB8AC3E}">
        <p14:creationId xmlns:p14="http://schemas.microsoft.com/office/powerpoint/2010/main" val="4167091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Common Core of Data began tracking student race/ethnicity in 1987-88, although the data had significant underreporting before 1993-94.</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47</a:t>
            </a:fld>
            <a:endParaRPr lang="en-US"/>
          </a:p>
        </p:txBody>
      </p:sp>
      <p:graphicFrame>
        <p:nvGraphicFramePr>
          <p:cNvPr id="6" name="Chart 5">
            <a:extLst>
              <a:ext uri="{FF2B5EF4-FFF2-40B4-BE49-F238E27FC236}">
                <a16:creationId xmlns:a16="http://schemas.microsoft.com/office/drawing/2014/main" id="{F22343B9-5702-437C-8DEA-639B7E53F963}"/>
              </a:ext>
            </a:extLst>
          </p:cNvPr>
          <p:cNvGraphicFramePr/>
          <p:nvPr/>
        </p:nvGraphicFramePr>
        <p:xfrm>
          <a:off x="350520" y="1158240"/>
          <a:ext cx="8503920" cy="5196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445152B-9E73-404A-94A9-A9C1AD4C1639}"/>
              </a:ext>
            </a:extLst>
          </p:cNvPr>
          <p:cNvSpPr txBox="1"/>
          <p:nvPr/>
        </p:nvSpPr>
        <p:spPr>
          <a:xfrm>
            <a:off x="2975115" y="1158240"/>
            <a:ext cx="3545779" cy="307777"/>
          </a:xfrm>
          <a:prstGeom prst="rect">
            <a:avLst/>
          </a:prstGeom>
          <a:solidFill>
            <a:schemeClr val="bg1"/>
          </a:solidFill>
        </p:spPr>
        <p:txBody>
          <a:bodyPr wrap="none" rtlCol="0">
            <a:spAutoFit/>
          </a:bodyPr>
          <a:lstStyle/>
          <a:p>
            <a:pPr algn="ctr"/>
            <a:r>
              <a:rPr lang="en-US" sz="1400" b="1" dirty="0"/>
              <a:t>Public School Enrollment in the United States</a:t>
            </a:r>
          </a:p>
        </p:txBody>
      </p:sp>
      <p:sp>
        <p:nvSpPr>
          <p:cNvPr id="14" name="TextBox 13">
            <a:extLst>
              <a:ext uri="{FF2B5EF4-FFF2-40B4-BE49-F238E27FC236}">
                <a16:creationId xmlns:a16="http://schemas.microsoft.com/office/drawing/2014/main" id="{3C111071-A4ED-4AE3-A6C1-68D6AEF1E7AC}"/>
              </a:ext>
            </a:extLst>
          </p:cNvPr>
          <p:cNvSpPr txBox="1"/>
          <p:nvPr/>
        </p:nvSpPr>
        <p:spPr>
          <a:xfrm>
            <a:off x="0" y="6652166"/>
            <a:ext cx="6716903" cy="215444"/>
          </a:xfrm>
          <a:prstGeom prst="rect">
            <a:avLst/>
          </a:prstGeom>
          <a:noFill/>
        </p:spPr>
        <p:txBody>
          <a:bodyPr wrap="none" rtlCol="0">
            <a:spAutoFit/>
          </a:bodyPr>
          <a:lstStyle/>
          <a:p>
            <a:r>
              <a:rPr lang="en-US" sz="800" dirty="0"/>
              <a:t>Source: NCES Common Core of Data. Note: Includes only schools in the 50 states plus the District of Columbia.  Includes only students in grades PK through 13.</a:t>
            </a:r>
          </a:p>
        </p:txBody>
      </p:sp>
      <p:sp>
        <p:nvSpPr>
          <p:cNvPr id="2" name="TextBox 1">
            <a:extLst>
              <a:ext uri="{FF2B5EF4-FFF2-40B4-BE49-F238E27FC236}">
                <a16:creationId xmlns:a16="http://schemas.microsoft.com/office/drawing/2014/main" id="{F991A674-2A24-495C-A151-9852570F6EC8}"/>
              </a:ext>
            </a:extLst>
          </p:cNvPr>
          <p:cNvSpPr txBox="1"/>
          <p:nvPr/>
        </p:nvSpPr>
        <p:spPr>
          <a:xfrm rot="16200000">
            <a:off x="-583358" y="3116878"/>
            <a:ext cx="1559979" cy="307777"/>
          </a:xfrm>
          <a:prstGeom prst="rect">
            <a:avLst/>
          </a:prstGeom>
          <a:noFill/>
        </p:spPr>
        <p:txBody>
          <a:bodyPr wrap="none" rtlCol="0">
            <a:spAutoFit/>
          </a:bodyPr>
          <a:lstStyle/>
          <a:p>
            <a:r>
              <a:rPr lang="en-US" sz="1400" dirty="0">
                <a:solidFill>
                  <a:schemeClr val="tx1">
                    <a:lumMod val="65000"/>
                    <a:lumOff val="35000"/>
                  </a:schemeClr>
                </a:solidFill>
              </a:rPr>
              <a:t>Students (Millions)</a:t>
            </a:r>
          </a:p>
        </p:txBody>
      </p:sp>
    </p:spTree>
    <p:extLst>
      <p:ext uri="{BB962C8B-B14F-4D97-AF65-F5344CB8AC3E}">
        <p14:creationId xmlns:p14="http://schemas.microsoft.com/office/powerpoint/2010/main" val="1472753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AA3397-D990-7517-5647-79216BE8BC2B}"/>
              </a:ext>
            </a:extLst>
          </p:cNvPr>
          <p:cNvPicPr>
            <a:picLocks noChangeAspect="1"/>
          </p:cNvPicPr>
          <p:nvPr/>
        </p:nvPicPr>
        <p:blipFill>
          <a:blip r:embed="rId2"/>
          <a:stretch>
            <a:fillRect/>
          </a:stretch>
        </p:blipFill>
        <p:spPr>
          <a:xfrm>
            <a:off x="0" y="1285818"/>
            <a:ext cx="9144000" cy="4996721"/>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New schools have started in states across the country, though charters are more concentrated in certain states.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48</a:t>
            </a:fld>
            <a:endParaRPr lang="en-US"/>
          </a:p>
        </p:txBody>
      </p:sp>
      <p:sp>
        <p:nvSpPr>
          <p:cNvPr id="17" name="Oval 16">
            <a:extLst>
              <a:ext uri="{FF2B5EF4-FFF2-40B4-BE49-F238E27FC236}">
                <a16:creationId xmlns:a16="http://schemas.microsoft.com/office/drawing/2014/main" id="{8D9A8169-FF50-41FB-B6FE-B7C2BDC87E69}"/>
              </a:ext>
            </a:extLst>
          </p:cNvPr>
          <p:cNvSpPr/>
          <p:nvPr/>
        </p:nvSpPr>
        <p:spPr>
          <a:xfrm>
            <a:off x="7513320" y="4857884"/>
            <a:ext cx="121920" cy="121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CF1F6B-43F1-4091-9B53-6AB7CAEA736E}"/>
              </a:ext>
            </a:extLst>
          </p:cNvPr>
          <p:cNvSpPr txBox="1"/>
          <p:nvPr/>
        </p:nvSpPr>
        <p:spPr>
          <a:xfrm>
            <a:off x="7635240" y="4772724"/>
            <a:ext cx="1070999" cy="276999"/>
          </a:xfrm>
          <a:prstGeom prst="rect">
            <a:avLst/>
          </a:prstGeom>
          <a:noFill/>
        </p:spPr>
        <p:txBody>
          <a:bodyPr wrap="none" rtlCol="0">
            <a:spAutoFit/>
          </a:bodyPr>
          <a:lstStyle/>
          <a:p>
            <a:r>
              <a:rPr lang="en-US" sz="1200" dirty="0"/>
              <a:t>District school</a:t>
            </a:r>
          </a:p>
        </p:txBody>
      </p:sp>
      <p:sp>
        <p:nvSpPr>
          <p:cNvPr id="19" name="Oval 18">
            <a:extLst>
              <a:ext uri="{FF2B5EF4-FFF2-40B4-BE49-F238E27FC236}">
                <a16:creationId xmlns:a16="http://schemas.microsoft.com/office/drawing/2014/main" id="{FBA60223-6093-4BF1-9E85-BFB74E6844F5}"/>
              </a:ext>
            </a:extLst>
          </p:cNvPr>
          <p:cNvSpPr/>
          <p:nvPr/>
        </p:nvSpPr>
        <p:spPr>
          <a:xfrm>
            <a:off x="7513320" y="5061075"/>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08C52E-5DDE-4721-A043-05A4083EF97C}"/>
              </a:ext>
            </a:extLst>
          </p:cNvPr>
          <p:cNvSpPr txBox="1"/>
          <p:nvPr/>
        </p:nvSpPr>
        <p:spPr>
          <a:xfrm>
            <a:off x="7635240" y="4975915"/>
            <a:ext cx="1093504" cy="276999"/>
          </a:xfrm>
          <a:prstGeom prst="rect">
            <a:avLst/>
          </a:prstGeom>
          <a:noFill/>
        </p:spPr>
        <p:txBody>
          <a:bodyPr wrap="none" rtlCol="0">
            <a:spAutoFit/>
          </a:bodyPr>
          <a:lstStyle/>
          <a:p>
            <a:r>
              <a:rPr lang="en-US" sz="1200" dirty="0"/>
              <a:t>Charter school</a:t>
            </a:r>
          </a:p>
        </p:txBody>
      </p:sp>
      <p:sp>
        <p:nvSpPr>
          <p:cNvPr id="21" name="TextBox 20">
            <a:extLst>
              <a:ext uri="{FF2B5EF4-FFF2-40B4-BE49-F238E27FC236}">
                <a16:creationId xmlns:a16="http://schemas.microsoft.com/office/drawing/2014/main" id="{F1924B36-9F07-48BA-A801-27580EC47658}"/>
              </a:ext>
            </a:extLst>
          </p:cNvPr>
          <p:cNvSpPr txBox="1"/>
          <p:nvPr/>
        </p:nvSpPr>
        <p:spPr>
          <a:xfrm>
            <a:off x="2995098" y="755828"/>
            <a:ext cx="3368038" cy="369332"/>
          </a:xfrm>
          <a:prstGeom prst="rect">
            <a:avLst/>
          </a:prstGeom>
          <a:noFill/>
        </p:spPr>
        <p:txBody>
          <a:bodyPr wrap="none" rtlCol="0">
            <a:spAutoFit/>
          </a:bodyPr>
          <a:lstStyle/>
          <a:p>
            <a:pPr algn="ctr"/>
            <a:r>
              <a:rPr lang="en-US" b="1" dirty="0"/>
              <a:t>New Schools: 1990-91 to 2019-20</a:t>
            </a:r>
          </a:p>
        </p:txBody>
      </p:sp>
      <p:sp>
        <p:nvSpPr>
          <p:cNvPr id="14" name="TextBox 13">
            <a:extLst>
              <a:ext uri="{FF2B5EF4-FFF2-40B4-BE49-F238E27FC236}">
                <a16:creationId xmlns:a16="http://schemas.microsoft.com/office/drawing/2014/main" id="{5FC14AD7-DB23-426D-9874-FDC4619E2297}"/>
              </a:ext>
            </a:extLst>
          </p:cNvPr>
          <p:cNvSpPr txBox="1"/>
          <p:nvPr/>
        </p:nvSpPr>
        <p:spPr>
          <a:xfrm>
            <a:off x="0" y="6519446"/>
            <a:ext cx="8496300" cy="338554"/>
          </a:xfrm>
          <a:prstGeom prst="rect">
            <a:avLst/>
          </a:prstGeom>
          <a:solidFill>
            <a:schemeClr val="bg1"/>
          </a:solid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a:t>
            </a:r>
          </a:p>
        </p:txBody>
      </p:sp>
    </p:spTree>
    <p:extLst>
      <p:ext uri="{BB962C8B-B14F-4D97-AF65-F5344CB8AC3E}">
        <p14:creationId xmlns:p14="http://schemas.microsoft.com/office/powerpoint/2010/main" val="1071702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Appendix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49</a:t>
            </a:fld>
            <a:endParaRPr lang="en-US"/>
          </a:p>
        </p:txBody>
      </p:sp>
      <p:sp>
        <p:nvSpPr>
          <p:cNvPr id="3" name="TextBox 2">
            <a:extLst>
              <a:ext uri="{FF2B5EF4-FFF2-40B4-BE49-F238E27FC236}">
                <a16:creationId xmlns:a16="http://schemas.microsoft.com/office/drawing/2014/main" id="{B42C4115-EA17-4FF4-A4E9-D064BF9E3DEE}"/>
              </a:ext>
            </a:extLst>
          </p:cNvPr>
          <p:cNvSpPr txBox="1"/>
          <p:nvPr/>
        </p:nvSpPr>
        <p:spPr>
          <a:xfrm>
            <a:off x="1784680" y="2682240"/>
            <a:ext cx="5574668" cy="1015663"/>
          </a:xfrm>
          <a:prstGeom prst="rect">
            <a:avLst/>
          </a:prstGeom>
          <a:noFill/>
        </p:spPr>
        <p:txBody>
          <a:bodyPr wrap="none" rtlCol="0">
            <a:spAutoFit/>
          </a:bodyPr>
          <a:lstStyle/>
          <a:p>
            <a:pPr algn="ctr"/>
            <a:r>
              <a:rPr lang="en-US" sz="3600" dirty="0"/>
              <a:t>Appendix 3</a:t>
            </a:r>
          </a:p>
          <a:p>
            <a:pPr algn="ctr"/>
            <a:r>
              <a:rPr lang="en-US" sz="2400" i="1" dirty="0"/>
              <a:t>Trends over Time / Waves of School Reform</a:t>
            </a:r>
          </a:p>
        </p:txBody>
      </p:sp>
    </p:spTree>
    <p:extLst>
      <p:ext uri="{BB962C8B-B14F-4D97-AF65-F5344CB8AC3E}">
        <p14:creationId xmlns:p14="http://schemas.microsoft.com/office/powerpoint/2010/main" val="368677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Over the last three decades, the peak years of new school creation were between 1996 and 2010. </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396335"/>
            <a:ext cx="8611848" cy="461665"/>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A new school is defined here as a school with students enrolled in the year shown that had no students enrolled the year prior and no students enrolled in 1989-90. If a school opens multiple times by this definition, it is considered to be a new school in the year it first opened.</a:t>
            </a:r>
          </a:p>
        </p:txBody>
      </p:sp>
      <p:graphicFrame>
        <p:nvGraphicFramePr>
          <p:cNvPr id="6" name="Chart 5">
            <a:extLst>
              <a:ext uri="{FF2B5EF4-FFF2-40B4-BE49-F238E27FC236}">
                <a16:creationId xmlns:a16="http://schemas.microsoft.com/office/drawing/2014/main" id="{B76F4C0D-62BE-4A2A-8180-8AAE92138DD2}"/>
              </a:ext>
            </a:extLst>
          </p:cNvPr>
          <p:cNvGraphicFramePr/>
          <p:nvPr>
            <p:extLst>
              <p:ext uri="{D42A27DB-BD31-4B8C-83A1-F6EECF244321}">
                <p14:modId xmlns:p14="http://schemas.microsoft.com/office/powerpoint/2010/main" val="4180496159"/>
              </p:ext>
            </p:extLst>
          </p:nvPr>
        </p:nvGraphicFramePr>
        <p:xfrm>
          <a:off x="388620" y="1828800"/>
          <a:ext cx="8366760" cy="43111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B2D5B8C-2D1C-4A22-9A62-377474ADE40A}"/>
              </a:ext>
            </a:extLst>
          </p:cNvPr>
          <p:cNvSpPr txBox="1"/>
          <p:nvPr/>
        </p:nvSpPr>
        <p:spPr>
          <a:xfrm rot="16200000">
            <a:off x="-367663" y="3658425"/>
            <a:ext cx="1372492" cy="276999"/>
          </a:xfrm>
          <a:prstGeom prst="rect">
            <a:avLst/>
          </a:prstGeom>
          <a:noFill/>
        </p:spPr>
        <p:txBody>
          <a:bodyPr wrap="none" rtlCol="0">
            <a:spAutoFit/>
          </a:bodyPr>
          <a:lstStyle/>
          <a:p>
            <a:r>
              <a:rPr lang="en-US" sz="1200" dirty="0">
                <a:solidFill>
                  <a:schemeClr val="tx1">
                    <a:lumMod val="65000"/>
                    <a:lumOff val="35000"/>
                  </a:schemeClr>
                </a:solidFill>
              </a:rPr>
              <a:t>Number of Schools</a:t>
            </a:r>
          </a:p>
        </p:txBody>
      </p:sp>
      <p:sp>
        <p:nvSpPr>
          <p:cNvPr id="14" name="TextBox 13">
            <a:extLst>
              <a:ext uri="{FF2B5EF4-FFF2-40B4-BE49-F238E27FC236}">
                <a16:creationId xmlns:a16="http://schemas.microsoft.com/office/drawing/2014/main" id="{CED140BF-E712-44FB-9635-D7950C497A11}"/>
              </a:ext>
            </a:extLst>
          </p:cNvPr>
          <p:cNvSpPr txBox="1"/>
          <p:nvPr/>
        </p:nvSpPr>
        <p:spPr>
          <a:xfrm>
            <a:off x="3176000" y="1098670"/>
            <a:ext cx="3185296" cy="523220"/>
          </a:xfrm>
          <a:prstGeom prst="rect">
            <a:avLst/>
          </a:prstGeom>
          <a:solidFill>
            <a:schemeClr val="bg1"/>
          </a:solidFill>
        </p:spPr>
        <p:txBody>
          <a:bodyPr wrap="none" rtlCol="0">
            <a:spAutoFit/>
          </a:bodyPr>
          <a:lstStyle/>
          <a:p>
            <a:pPr algn="ctr"/>
            <a:r>
              <a:rPr lang="en-US" sz="1400" b="1" dirty="0"/>
              <a:t>Number of New Schools Opened by Year</a:t>
            </a:r>
          </a:p>
          <a:p>
            <a:pPr algn="ctr"/>
            <a:r>
              <a:rPr lang="en-US" sz="1400" dirty="0"/>
              <a:t>(1990-91 to 2019-20)</a:t>
            </a:r>
          </a:p>
        </p:txBody>
      </p:sp>
      <p:sp>
        <p:nvSpPr>
          <p:cNvPr id="9" name="Left Brace 8">
            <a:extLst>
              <a:ext uri="{FF2B5EF4-FFF2-40B4-BE49-F238E27FC236}">
                <a16:creationId xmlns:a16="http://schemas.microsoft.com/office/drawing/2014/main" id="{03979A0C-EB3E-4419-AB2A-DA512E118683}"/>
              </a:ext>
            </a:extLst>
          </p:cNvPr>
          <p:cNvSpPr/>
          <p:nvPr/>
        </p:nvSpPr>
        <p:spPr>
          <a:xfrm rot="5400000">
            <a:off x="4188934" y="449019"/>
            <a:ext cx="206912" cy="35820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F155C1D-2012-4355-A683-9D1F70C7B5FE}"/>
              </a:ext>
            </a:extLst>
          </p:cNvPr>
          <p:cNvSpPr txBox="1"/>
          <p:nvPr/>
        </p:nvSpPr>
        <p:spPr>
          <a:xfrm>
            <a:off x="3747529" y="1824712"/>
            <a:ext cx="1097280" cy="307777"/>
          </a:xfrm>
          <a:prstGeom prst="rect">
            <a:avLst/>
          </a:prstGeom>
          <a:solidFill>
            <a:schemeClr val="bg1"/>
          </a:solidFill>
        </p:spPr>
        <p:txBody>
          <a:bodyPr wrap="square" rtlCol="0">
            <a:spAutoFit/>
          </a:bodyPr>
          <a:lstStyle/>
          <a:p>
            <a:pPr algn="ctr"/>
            <a:r>
              <a:rPr lang="en-US" sz="1400" dirty="0"/>
              <a:t>Peak Years</a:t>
            </a:r>
          </a:p>
        </p:txBody>
      </p:sp>
    </p:spTree>
    <p:extLst>
      <p:ext uri="{BB962C8B-B14F-4D97-AF65-F5344CB8AC3E}">
        <p14:creationId xmlns:p14="http://schemas.microsoft.com/office/powerpoint/2010/main" val="230546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Over the past 30 years, the total number of public elementary and secondary schools in the United States has increased by over 12,000.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50</a:t>
            </a:fld>
            <a:endParaRPr lang="en-US"/>
          </a:p>
        </p:txBody>
      </p:sp>
      <p:sp>
        <p:nvSpPr>
          <p:cNvPr id="4" name="TextBox 3">
            <a:extLst>
              <a:ext uri="{FF2B5EF4-FFF2-40B4-BE49-F238E27FC236}">
                <a16:creationId xmlns:a16="http://schemas.microsoft.com/office/drawing/2014/main" id="{E98BBFCA-CFFC-4CE5-8CDC-E929D08C0CCF}"/>
              </a:ext>
            </a:extLst>
          </p:cNvPr>
          <p:cNvSpPr txBox="1"/>
          <p:nvPr/>
        </p:nvSpPr>
        <p:spPr>
          <a:xfrm>
            <a:off x="340066" y="2675184"/>
            <a:ext cx="957313" cy="369332"/>
          </a:xfrm>
          <a:prstGeom prst="rect">
            <a:avLst/>
          </a:prstGeom>
          <a:noFill/>
        </p:spPr>
        <p:txBody>
          <a:bodyPr wrap="none" rtlCol="0">
            <a:spAutoFit/>
          </a:bodyPr>
          <a:lstStyle/>
          <a:p>
            <a:r>
              <a:rPr lang="en-US" dirty="0"/>
              <a:t>1989-90</a:t>
            </a:r>
          </a:p>
        </p:txBody>
      </p:sp>
      <p:sp>
        <p:nvSpPr>
          <p:cNvPr id="14" name="TextBox 13">
            <a:extLst>
              <a:ext uri="{FF2B5EF4-FFF2-40B4-BE49-F238E27FC236}">
                <a16:creationId xmlns:a16="http://schemas.microsoft.com/office/drawing/2014/main" id="{8B56674F-6F7B-4775-85B9-5EC8493C80CE}"/>
              </a:ext>
            </a:extLst>
          </p:cNvPr>
          <p:cNvSpPr txBox="1"/>
          <p:nvPr/>
        </p:nvSpPr>
        <p:spPr>
          <a:xfrm>
            <a:off x="1594532" y="2675184"/>
            <a:ext cx="1236236" cy="369332"/>
          </a:xfrm>
          <a:prstGeom prst="rect">
            <a:avLst/>
          </a:prstGeom>
          <a:noFill/>
        </p:spPr>
        <p:txBody>
          <a:bodyPr wrap="none" rtlCol="0">
            <a:spAutoFit/>
          </a:bodyPr>
          <a:lstStyle/>
          <a:p>
            <a:pPr algn="ctr"/>
            <a:r>
              <a:rPr lang="en-US" dirty="0"/>
              <a:t>40,427,837</a:t>
            </a:r>
          </a:p>
        </p:txBody>
      </p:sp>
      <p:sp>
        <p:nvSpPr>
          <p:cNvPr id="16" name="TextBox 15">
            <a:extLst>
              <a:ext uri="{FF2B5EF4-FFF2-40B4-BE49-F238E27FC236}">
                <a16:creationId xmlns:a16="http://schemas.microsoft.com/office/drawing/2014/main" id="{4304EBD6-D904-4346-9B31-F982D82B9E07}"/>
              </a:ext>
            </a:extLst>
          </p:cNvPr>
          <p:cNvSpPr txBox="1"/>
          <p:nvPr/>
        </p:nvSpPr>
        <p:spPr>
          <a:xfrm>
            <a:off x="1692316" y="2011129"/>
            <a:ext cx="1028935" cy="369332"/>
          </a:xfrm>
          <a:prstGeom prst="rect">
            <a:avLst/>
          </a:prstGeom>
          <a:noFill/>
        </p:spPr>
        <p:txBody>
          <a:bodyPr wrap="none" rtlCol="0">
            <a:spAutoFit/>
          </a:bodyPr>
          <a:lstStyle/>
          <a:p>
            <a:pPr algn="ctr"/>
            <a:r>
              <a:rPr lang="en-US" b="1" dirty="0"/>
              <a:t>Students</a:t>
            </a:r>
          </a:p>
        </p:txBody>
      </p:sp>
      <p:sp>
        <p:nvSpPr>
          <p:cNvPr id="17" name="TextBox 16">
            <a:extLst>
              <a:ext uri="{FF2B5EF4-FFF2-40B4-BE49-F238E27FC236}">
                <a16:creationId xmlns:a16="http://schemas.microsoft.com/office/drawing/2014/main" id="{162019A1-C362-474C-A5E9-920F6727EB46}"/>
              </a:ext>
            </a:extLst>
          </p:cNvPr>
          <p:cNvSpPr txBox="1"/>
          <p:nvPr/>
        </p:nvSpPr>
        <p:spPr>
          <a:xfrm>
            <a:off x="4212296" y="2675184"/>
            <a:ext cx="827471" cy="369332"/>
          </a:xfrm>
          <a:prstGeom prst="rect">
            <a:avLst/>
          </a:prstGeom>
          <a:noFill/>
        </p:spPr>
        <p:txBody>
          <a:bodyPr wrap="none" rtlCol="0">
            <a:spAutoFit/>
          </a:bodyPr>
          <a:lstStyle/>
          <a:p>
            <a:pPr algn="ctr"/>
            <a:r>
              <a:rPr lang="en-US" dirty="0"/>
              <a:t>80,710</a:t>
            </a:r>
          </a:p>
        </p:txBody>
      </p:sp>
      <p:sp>
        <p:nvSpPr>
          <p:cNvPr id="18" name="TextBox 17">
            <a:extLst>
              <a:ext uri="{FF2B5EF4-FFF2-40B4-BE49-F238E27FC236}">
                <a16:creationId xmlns:a16="http://schemas.microsoft.com/office/drawing/2014/main" id="{A2E13500-0132-4165-A1EB-13B18747CFC3}"/>
              </a:ext>
            </a:extLst>
          </p:cNvPr>
          <p:cNvSpPr txBox="1"/>
          <p:nvPr/>
        </p:nvSpPr>
        <p:spPr>
          <a:xfrm>
            <a:off x="4123214" y="2011129"/>
            <a:ext cx="907620" cy="369332"/>
          </a:xfrm>
          <a:prstGeom prst="rect">
            <a:avLst/>
          </a:prstGeom>
          <a:noFill/>
        </p:spPr>
        <p:txBody>
          <a:bodyPr wrap="none" rtlCol="0">
            <a:spAutoFit/>
          </a:bodyPr>
          <a:lstStyle/>
          <a:p>
            <a:pPr algn="ctr"/>
            <a:r>
              <a:rPr lang="en-US" b="1" dirty="0"/>
              <a:t>Schools</a:t>
            </a:r>
          </a:p>
        </p:txBody>
      </p:sp>
      <p:sp>
        <p:nvSpPr>
          <p:cNvPr id="19" name="TextBox 18">
            <a:extLst>
              <a:ext uri="{FF2B5EF4-FFF2-40B4-BE49-F238E27FC236}">
                <a16:creationId xmlns:a16="http://schemas.microsoft.com/office/drawing/2014/main" id="{D95B048C-C1F3-4A5C-8918-E27D7DF23992}"/>
              </a:ext>
            </a:extLst>
          </p:cNvPr>
          <p:cNvSpPr txBox="1"/>
          <p:nvPr/>
        </p:nvSpPr>
        <p:spPr>
          <a:xfrm>
            <a:off x="340066" y="3367801"/>
            <a:ext cx="957313" cy="369332"/>
          </a:xfrm>
          <a:prstGeom prst="rect">
            <a:avLst/>
          </a:prstGeom>
          <a:noFill/>
        </p:spPr>
        <p:txBody>
          <a:bodyPr wrap="none" rtlCol="0">
            <a:spAutoFit/>
          </a:bodyPr>
          <a:lstStyle/>
          <a:p>
            <a:r>
              <a:rPr lang="en-US" dirty="0"/>
              <a:t>1999-00</a:t>
            </a:r>
          </a:p>
        </p:txBody>
      </p:sp>
      <p:sp>
        <p:nvSpPr>
          <p:cNvPr id="20" name="TextBox 19">
            <a:extLst>
              <a:ext uri="{FF2B5EF4-FFF2-40B4-BE49-F238E27FC236}">
                <a16:creationId xmlns:a16="http://schemas.microsoft.com/office/drawing/2014/main" id="{CFD6D08E-C6C9-48A1-A063-908B90749B6F}"/>
              </a:ext>
            </a:extLst>
          </p:cNvPr>
          <p:cNvSpPr txBox="1"/>
          <p:nvPr/>
        </p:nvSpPr>
        <p:spPr>
          <a:xfrm>
            <a:off x="1594533" y="3367801"/>
            <a:ext cx="1236236" cy="369332"/>
          </a:xfrm>
          <a:prstGeom prst="rect">
            <a:avLst/>
          </a:prstGeom>
          <a:noFill/>
        </p:spPr>
        <p:txBody>
          <a:bodyPr wrap="none" rtlCol="0">
            <a:spAutoFit/>
          </a:bodyPr>
          <a:lstStyle/>
          <a:p>
            <a:pPr algn="ctr"/>
            <a:r>
              <a:rPr lang="en-US" dirty="0"/>
              <a:t>46,583,761</a:t>
            </a:r>
          </a:p>
        </p:txBody>
      </p:sp>
      <p:sp>
        <p:nvSpPr>
          <p:cNvPr id="21" name="TextBox 20">
            <a:extLst>
              <a:ext uri="{FF2B5EF4-FFF2-40B4-BE49-F238E27FC236}">
                <a16:creationId xmlns:a16="http://schemas.microsoft.com/office/drawing/2014/main" id="{B264DAE4-7774-469C-8967-F71099CFE8E3}"/>
              </a:ext>
            </a:extLst>
          </p:cNvPr>
          <p:cNvSpPr txBox="1"/>
          <p:nvPr/>
        </p:nvSpPr>
        <p:spPr>
          <a:xfrm>
            <a:off x="4212296" y="3367801"/>
            <a:ext cx="827471" cy="369332"/>
          </a:xfrm>
          <a:prstGeom prst="rect">
            <a:avLst/>
          </a:prstGeom>
          <a:noFill/>
        </p:spPr>
        <p:txBody>
          <a:bodyPr wrap="none" rtlCol="0">
            <a:spAutoFit/>
          </a:bodyPr>
          <a:lstStyle/>
          <a:p>
            <a:pPr algn="ctr"/>
            <a:r>
              <a:rPr lang="en-US" dirty="0"/>
              <a:t>87,588</a:t>
            </a:r>
          </a:p>
        </p:txBody>
      </p:sp>
      <p:sp>
        <p:nvSpPr>
          <p:cNvPr id="6" name="TextBox 5">
            <a:extLst>
              <a:ext uri="{FF2B5EF4-FFF2-40B4-BE49-F238E27FC236}">
                <a16:creationId xmlns:a16="http://schemas.microsoft.com/office/drawing/2014/main" id="{FAA95545-7A5F-4447-B35E-528C4265F065}"/>
              </a:ext>
            </a:extLst>
          </p:cNvPr>
          <p:cNvSpPr txBox="1"/>
          <p:nvPr/>
        </p:nvSpPr>
        <p:spPr>
          <a:xfrm>
            <a:off x="2971516" y="3367801"/>
            <a:ext cx="699230" cy="369332"/>
          </a:xfrm>
          <a:prstGeom prst="rect">
            <a:avLst/>
          </a:prstGeom>
          <a:noFill/>
        </p:spPr>
        <p:txBody>
          <a:bodyPr wrap="none" rtlCol="0">
            <a:spAutoFit/>
          </a:bodyPr>
          <a:lstStyle/>
          <a:p>
            <a:r>
              <a:rPr lang="en-US" dirty="0"/>
              <a:t>+15%</a:t>
            </a:r>
          </a:p>
        </p:txBody>
      </p:sp>
      <p:sp>
        <p:nvSpPr>
          <p:cNvPr id="22" name="TextBox 21">
            <a:extLst>
              <a:ext uri="{FF2B5EF4-FFF2-40B4-BE49-F238E27FC236}">
                <a16:creationId xmlns:a16="http://schemas.microsoft.com/office/drawing/2014/main" id="{CA416C8E-F013-406E-9122-04B0C142C858}"/>
              </a:ext>
            </a:extLst>
          </p:cNvPr>
          <p:cNvSpPr txBox="1"/>
          <p:nvPr/>
        </p:nvSpPr>
        <p:spPr>
          <a:xfrm>
            <a:off x="5231931" y="3367801"/>
            <a:ext cx="582211" cy="369332"/>
          </a:xfrm>
          <a:prstGeom prst="rect">
            <a:avLst/>
          </a:prstGeom>
          <a:noFill/>
        </p:spPr>
        <p:txBody>
          <a:bodyPr wrap="none" rtlCol="0">
            <a:spAutoFit/>
          </a:bodyPr>
          <a:lstStyle/>
          <a:p>
            <a:r>
              <a:rPr lang="en-US" dirty="0"/>
              <a:t>+9%</a:t>
            </a:r>
          </a:p>
        </p:txBody>
      </p:sp>
      <p:sp>
        <p:nvSpPr>
          <p:cNvPr id="23" name="TextBox 22">
            <a:extLst>
              <a:ext uri="{FF2B5EF4-FFF2-40B4-BE49-F238E27FC236}">
                <a16:creationId xmlns:a16="http://schemas.microsoft.com/office/drawing/2014/main" id="{A932E18E-5C10-4D0F-8DCB-E90795927BBA}"/>
              </a:ext>
            </a:extLst>
          </p:cNvPr>
          <p:cNvSpPr txBox="1"/>
          <p:nvPr/>
        </p:nvSpPr>
        <p:spPr>
          <a:xfrm>
            <a:off x="340066" y="4068623"/>
            <a:ext cx="957313" cy="369332"/>
          </a:xfrm>
          <a:prstGeom prst="rect">
            <a:avLst/>
          </a:prstGeom>
          <a:noFill/>
        </p:spPr>
        <p:txBody>
          <a:bodyPr wrap="none" rtlCol="0">
            <a:spAutoFit/>
          </a:bodyPr>
          <a:lstStyle/>
          <a:p>
            <a:r>
              <a:rPr lang="en-US" dirty="0"/>
              <a:t>2009-10</a:t>
            </a:r>
          </a:p>
        </p:txBody>
      </p:sp>
      <p:sp>
        <p:nvSpPr>
          <p:cNvPr id="24" name="TextBox 23">
            <a:extLst>
              <a:ext uri="{FF2B5EF4-FFF2-40B4-BE49-F238E27FC236}">
                <a16:creationId xmlns:a16="http://schemas.microsoft.com/office/drawing/2014/main" id="{6CE876D2-46FE-4B5A-B66C-84D9E01E5C10}"/>
              </a:ext>
            </a:extLst>
          </p:cNvPr>
          <p:cNvSpPr txBox="1"/>
          <p:nvPr/>
        </p:nvSpPr>
        <p:spPr>
          <a:xfrm>
            <a:off x="1594533" y="4068623"/>
            <a:ext cx="1236236" cy="369332"/>
          </a:xfrm>
          <a:prstGeom prst="rect">
            <a:avLst/>
          </a:prstGeom>
          <a:noFill/>
        </p:spPr>
        <p:txBody>
          <a:bodyPr wrap="none" rtlCol="0">
            <a:spAutoFit/>
          </a:bodyPr>
          <a:lstStyle/>
          <a:p>
            <a:pPr algn="ctr"/>
            <a:r>
              <a:rPr lang="en-US" dirty="0"/>
              <a:t>49,042,839</a:t>
            </a:r>
          </a:p>
        </p:txBody>
      </p:sp>
      <p:sp>
        <p:nvSpPr>
          <p:cNvPr id="25" name="TextBox 24">
            <a:extLst>
              <a:ext uri="{FF2B5EF4-FFF2-40B4-BE49-F238E27FC236}">
                <a16:creationId xmlns:a16="http://schemas.microsoft.com/office/drawing/2014/main" id="{0DFCE536-904E-4743-9C2D-C4C256A34CC4}"/>
              </a:ext>
            </a:extLst>
          </p:cNvPr>
          <p:cNvSpPr txBox="1"/>
          <p:nvPr/>
        </p:nvSpPr>
        <p:spPr>
          <a:xfrm>
            <a:off x="4212296" y="4068623"/>
            <a:ext cx="827471" cy="369332"/>
          </a:xfrm>
          <a:prstGeom prst="rect">
            <a:avLst/>
          </a:prstGeom>
          <a:noFill/>
        </p:spPr>
        <p:txBody>
          <a:bodyPr wrap="none" rtlCol="0">
            <a:spAutoFit/>
          </a:bodyPr>
          <a:lstStyle/>
          <a:p>
            <a:pPr algn="ctr"/>
            <a:r>
              <a:rPr lang="en-US" dirty="0"/>
              <a:t>93,256</a:t>
            </a:r>
          </a:p>
        </p:txBody>
      </p:sp>
      <p:sp>
        <p:nvSpPr>
          <p:cNvPr id="26" name="TextBox 25">
            <a:extLst>
              <a:ext uri="{FF2B5EF4-FFF2-40B4-BE49-F238E27FC236}">
                <a16:creationId xmlns:a16="http://schemas.microsoft.com/office/drawing/2014/main" id="{F31DAFA2-2E70-41E6-9949-6503D1C72618}"/>
              </a:ext>
            </a:extLst>
          </p:cNvPr>
          <p:cNvSpPr txBox="1"/>
          <p:nvPr/>
        </p:nvSpPr>
        <p:spPr>
          <a:xfrm>
            <a:off x="3030026" y="4068623"/>
            <a:ext cx="582211" cy="369332"/>
          </a:xfrm>
          <a:prstGeom prst="rect">
            <a:avLst/>
          </a:prstGeom>
          <a:noFill/>
        </p:spPr>
        <p:txBody>
          <a:bodyPr wrap="none" rtlCol="0">
            <a:spAutoFit/>
          </a:bodyPr>
          <a:lstStyle/>
          <a:p>
            <a:r>
              <a:rPr lang="en-US" dirty="0"/>
              <a:t>+5%</a:t>
            </a:r>
          </a:p>
        </p:txBody>
      </p:sp>
      <p:sp>
        <p:nvSpPr>
          <p:cNvPr id="27" name="TextBox 26">
            <a:extLst>
              <a:ext uri="{FF2B5EF4-FFF2-40B4-BE49-F238E27FC236}">
                <a16:creationId xmlns:a16="http://schemas.microsoft.com/office/drawing/2014/main" id="{74096F91-4B97-4A17-888D-C01619F2CFF3}"/>
              </a:ext>
            </a:extLst>
          </p:cNvPr>
          <p:cNvSpPr txBox="1"/>
          <p:nvPr/>
        </p:nvSpPr>
        <p:spPr>
          <a:xfrm>
            <a:off x="5231931" y="4068623"/>
            <a:ext cx="582211" cy="369332"/>
          </a:xfrm>
          <a:prstGeom prst="rect">
            <a:avLst/>
          </a:prstGeom>
          <a:noFill/>
        </p:spPr>
        <p:txBody>
          <a:bodyPr wrap="none" rtlCol="0">
            <a:spAutoFit/>
          </a:bodyPr>
          <a:lstStyle/>
          <a:p>
            <a:r>
              <a:rPr lang="en-US" dirty="0"/>
              <a:t>+6%</a:t>
            </a:r>
          </a:p>
        </p:txBody>
      </p:sp>
      <p:sp>
        <p:nvSpPr>
          <p:cNvPr id="28" name="TextBox 27">
            <a:extLst>
              <a:ext uri="{FF2B5EF4-FFF2-40B4-BE49-F238E27FC236}">
                <a16:creationId xmlns:a16="http://schemas.microsoft.com/office/drawing/2014/main" id="{F78DF370-A1EA-4C7D-8320-98864044A44F}"/>
              </a:ext>
            </a:extLst>
          </p:cNvPr>
          <p:cNvSpPr txBox="1"/>
          <p:nvPr/>
        </p:nvSpPr>
        <p:spPr>
          <a:xfrm>
            <a:off x="340066" y="4756864"/>
            <a:ext cx="957313" cy="369332"/>
          </a:xfrm>
          <a:prstGeom prst="rect">
            <a:avLst/>
          </a:prstGeom>
          <a:noFill/>
        </p:spPr>
        <p:txBody>
          <a:bodyPr wrap="none" rtlCol="0">
            <a:spAutoFit/>
          </a:bodyPr>
          <a:lstStyle/>
          <a:p>
            <a:r>
              <a:rPr lang="en-US" dirty="0"/>
              <a:t>2019-20</a:t>
            </a:r>
          </a:p>
        </p:txBody>
      </p:sp>
      <p:sp>
        <p:nvSpPr>
          <p:cNvPr id="29" name="TextBox 28">
            <a:extLst>
              <a:ext uri="{FF2B5EF4-FFF2-40B4-BE49-F238E27FC236}">
                <a16:creationId xmlns:a16="http://schemas.microsoft.com/office/drawing/2014/main" id="{6DE504EA-DD00-4675-A424-410635B04E48}"/>
              </a:ext>
            </a:extLst>
          </p:cNvPr>
          <p:cNvSpPr txBox="1"/>
          <p:nvPr/>
        </p:nvSpPr>
        <p:spPr>
          <a:xfrm>
            <a:off x="1594533" y="4756864"/>
            <a:ext cx="1236236" cy="369332"/>
          </a:xfrm>
          <a:prstGeom prst="rect">
            <a:avLst/>
          </a:prstGeom>
          <a:noFill/>
        </p:spPr>
        <p:txBody>
          <a:bodyPr wrap="none" rtlCol="0">
            <a:spAutoFit/>
          </a:bodyPr>
          <a:lstStyle/>
          <a:p>
            <a:pPr algn="ctr"/>
            <a:r>
              <a:rPr lang="en-US" dirty="0"/>
              <a:t>50,394,842</a:t>
            </a:r>
          </a:p>
        </p:txBody>
      </p:sp>
      <p:sp>
        <p:nvSpPr>
          <p:cNvPr id="30" name="TextBox 29">
            <a:extLst>
              <a:ext uri="{FF2B5EF4-FFF2-40B4-BE49-F238E27FC236}">
                <a16:creationId xmlns:a16="http://schemas.microsoft.com/office/drawing/2014/main" id="{0E948BB0-4953-454C-B1E7-A2A75F1D86DA}"/>
              </a:ext>
            </a:extLst>
          </p:cNvPr>
          <p:cNvSpPr txBox="1"/>
          <p:nvPr/>
        </p:nvSpPr>
        <p:spPr>
          <a:xfrm>
            <a:off x="4212296" y="4756864"/>
            <a:ext cx="827471" cy="369332"/>
          </a:xfrm>
          <a:prstGeom prst="rect">
            <a:avLst/>
          </a:prstGeom>
          <a:noFill/>
        </p:spPr>
        <p:txBody>
          <a:bodyPr wrap="none" rtlCol="0">
            <a:spAutoFit/>
          </a:bodyPr>
          <a:lstStyle/>
          <a:p>
            <a:pPr algn="ctr"/>
            <a:r>
              <a:rPr lang="en-US" dirty="0"/>
              <a:t>93,502</a:t>
            </a:r>
          </a:p>
        </p:txBody>
      </p:sp>
      <p:sp>
        <p:nvSpPr>
          <p:cNvPr id="31" name="TextBox 30">
            <a:extLst>
              <a:ext uri="{FF2B5EF4-FFF2-40B4-BE49-F238E27FC236}">
                <a16:creationId xmlns:a16="http://schemas.microsoft.com/office/drawing/2014/main" id="{4B0F7114-D701-40F2-BF27-0D4623423955}"/>
              </a:ext>
            </a:extLst>
          </p:cNvPr>
          <p:cNvSpPr txBox="1"/>
          <p:nvPr/>
        </p:nvSpPr>
        <p:spPr>
          <a:xfrm>
            <a:off x="3030026" y="4756864"/>
            <a:ext cx="582211" cy="369332"/>
          </a:xfrm>
          <a:prstGeom prst="rect">
            <a:avLst/>
          </a:prstGeom>
          <a:noFill/>
        </p:spPr>
        <p:txBody>
          <a:bodyPr wrap="none" rtlCol="0">
            <a:spAutoFit/>
          </a:bodyPr>
          <a:lstStyle/>
          <a:p>
            <a:r>
              <a:rPr lang="en-US" dirty="0"/>
              <a:t>+3%</a:t>
            </a:r>
          </a:p>
        </p:txBody>
      </p:sp>
      <p:sp>
        <p:nvSpPr>
          <p:cNvPr id="32" name="TextBox 31">
            <a:extLst>
              <a:ext uri="{FF2B5EF4-FFF2-40B4-BE49-F238E27FC236}">
                <a16:creationId xmlns:a16="http://schemas.microsoft.com/office/drawing/2014/main" id="{57298976-D6C0-40DA-B62F-3D9909C849DC}"/>
              </a:ext>
            </a:extLst>
          </p:cNvPr>
          <p:cNvSpPr txBox="1"/>
          <p:nvPr/>
        </p:nvSpPr>
        <p:spPr>
          <a:xfrm>
            <a:off x="5231931" y="4756864"/>
            <a:ext cx="582211" cy="369332"/>
          </a:xfrm>
          <a:prstGeom prst="rect">
            <a:avLst/>
          </a:prstGeom>
          <a:noFill/>
        </p:spPr>
        <p:txBody>
          <a:bodyPr wrap="none" rtlCol="0">
            <a:spAutoFit/>
          </a:bodyPr>
          <a:lstStyle/>
          <a:p>
            <a:r>
              <a:rPr lang="en-US" dirty="0"/>
              <a:t>+0%</a:t>
            </a:r>
          </a:p>
        </p:txBody>
      </p:sp>
      <p:sp>
        <p:nvSpPr>
          <p:cNvPr id="36" name="TextBox 35">
            <a:extLst>
              <a:ext uri="{FF2B5EF4-FFF2-40B4-BE49-F238E27FC236}">
                <a16:creationId xmlns:a16="http://schemas.microsoft.com/office/drawing/2014/main" id="{D0B83C75-FFFA-41D2-B37A-3891B4258555}"/>
              </a:ext>
            </a:extLst>
          </p:cNvPr>
          <p:cNvSpPr txBox="1"/>
          <p:nvPr/>
        </p:nvSpPr>
        <p:spPr>
          <a:xfrm>
            <a:off x="4063902" y="5471286"/>
            <a:ext cx="944489" cy="369332"/>
          </a:xfrm>
          <a:prstGeom prst="rect">
            <a:avLst/>
          </a:prstGeom>
          <a:noFill/>
        </p:spPr>
        <p:txBody>
          <a:bodyPr wrap="none" rtlCol="0">
            <a:spAutoFit/>
          </a:bodyPr>
          <a:lstStyle/>
          <a:p>
            <a:r>
              <a:rPr lang="en-US" b="1" dirty="0"/>
              <a:t>+12,792</a:t>
            </a:r>
          </a:p>
        </p:txBody>
      </p:sp>
      <p:sp>
        <p:nvSpPr>
          <p:cNvPr id="37" name="TextBox 36">
            <a:extLst>
              <a:ext uri="{FF2B5EF4-FFF2-40B4-BE49-F238E27FC236}">
                <a16:creationId xmlns:a16="http://schemas.microsoft.com/office/drawing/2014/main" id="{123DD673-1633-4287-A7E2-0F93D5BA1D77}"/>
              </a:ext>
            </a:extLst>
          </p:cNvPr>
          <p:cNvSpPr txBox="1"/>
          <p:nvPr/>
        </p:nvSpPr>
        <p:spPr>
          <a:xfrm>
            <a:off x="1531758" y="5471286"/>
            <a:ext cx="1237839" cy="369332"/>
          </a:xfrm>
          <a:prstGeom prst="rect">
            <a:avLst/>
          </a:prstGeom>
          <a:noFill/>
        </p:spPr>
        <p:txBody>
          <a:bodyPr wrap="none" rtlCol="0">
            <a:spAutoFit/>
          </a:bodyPr>
          <a:lstStyle/>
          <a:p>
            <a:r>
              <a:rPr lang="en-US" b="1" dirty="0"/>
              <a:t>+9,967,005</a:t>
            </a:r>
          </a:p>
        </p:txBody>
      </p:sp>
      <p:sp>
        <p:nvSpPr>
          <p:cNvPr id="38" name="TextBox 37">
            <a:extLst>
              <a:ext uri="{FF2B5EF4-FFF2-40B4-BE49-F238E27FC236}">
                <a16:creationId xmlns:a16="http://schemas.microsoft.com/office/drawing/2014/main" id="{2867EFE4-5C43-472C-ADF3-B08EE60EAD52}"/>
              </a:ext>
            </a:extLst>
          </p:cNvPr>
          <p:cNvSpPr txBox="1"/>
          <p:nvPr/>
        </p:nvSpPr>
        <p:spPr>
          <a:xfrm>
            <a:off x="2969913" y="5471286"/>
            <a:ext cx="702436" cy="369332"/>
          </a:xfrm>
          <a:prstGeom prst="rect">
            <a:avLst/>
          </a:prstGeom>
          <a:noFill/>
        </p:spPr>
        <p:txBody>
          <a:bodyPr wrap="none" rtlCol="0">
            <a:spAutoFit/>
          </a:bodyPr>
          <a:lstStyle/>
          <a:p>
            <a:r>
              <a:rPr lang="en-US" b="1" dirty="0"/>
              <a:t>+25%</a:t>
            </a:r>
          </a:p>
        </p:txBody>
      </p:sp>
      <p:sp>
        <p:nvSpPr>
          <p:cNvPr id="39" name="TextBox 38">
            <a:extLst>
              <a:ext uri="{FF2B5EF4-FFF2-40B4-BE49-F238E27FC236}">
                <a16:creationId xmlns:a16="http://schemas.microsoft.com/office/drawing/2014/main" id="{09BDA5EE-592F-494E-B6A0-E136CCFCFA2C}"/>
              </a:ext>
            </a:extLst>
          </p:cNvPr>
          <p:cNvSpPr txBox="1"/>
          <p:nvPr/>
        </p:nvSpPr>
        <p:spPr>
          <a:xfrm>
            <a:off x="5171818" y="5471286"/>
            <a:ext cx="702436" cy="369332"/>
          </a:xfrm>
          <a:prstGeom prst="rect">
            <a:avLst/>
          </a:prstGeom>
          <a:noFill/>
        </p:spPr>
        <p:txBody>
          <a:bodyPr wrap="none" rtlCol="0">
            <a:spAutoFit/>
          </a:bodyPr>
          <a:lstStyle/>
          <a:p>
            <a:r>
              <a:rPr lang="en-US" b="1" dirty="0"/>
              <a:t>+16%</a:t>
            </a:r>
          </a:p>
        </p:txBody>
      </p:sp>
      <p:cxnSp>
        <p:nvCxnSpPr>
          <p:cNvPr id="45" name="Straight Connector 44">
            <a:extLst>
              <a:ext uri="{FF2B5EF4-FFF2-40B4-BE49-F238E27FC236}">
                <a16:creationId xmlns:a16="http://schemas.microsoft.com/office/drawing/2014/main" id="{C45C577C-3949-4EA2-8128-85BD4A84B9A7}"/>
              </a:ext>
            </a:extLst>
          </p:cNvPr>
          <p:cNvCxnSpPr>
            <a:cxnSpLocks/>
          </p:cNvCxnSpPr>
          <p:nvPr/>
        </p:nvCxnSpPr>
        <p:spPr>
          <a:xfrm>
            <a:off x="340066" y="2509480"/>
            <a:ext cx="56626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41E9F1-7B28-4513-A48C-23D1065B9267}"/>
              </a:ext>
            </a:extLst>
          </p:cNvPr>
          <p:cNvCxnSpPr>
            <a:cxnSpLocks/>
          </p:cNvCxnSpPr>
          <p:nvPr/>
        </p:nvCxnSpPr>
        <p:spPr>
          <a:xfrm>
            <a:off x="340066" y="3200949"/>
            <a:ext cx="56626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2C2404-5AF2-439E-BE1F-D9B2E96F44A9}"/>
              </a:ext>
            </a:extLst>
          </p:cNvPr>
          <p:cNvCxnSpPr>
            <a:cxnSpLocks/>
          </p:cNvCxnSpPr>
          <p:nvPr/>
        </p:nvCxnSpPr>
        <p:spPr>
          <a:xfrm>
            <a:off x="340066" y="3892417"/>
            <a:ext cx="56626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BA3BD5C-30B0-4D70-80E9-4E88CBD70044}"/>
              </a:ext>
            </a:extLst>
          </p:cNvPr>
          <p:cNvCxnSpPr>
            <a:cxnSpLocks/>
          </p:cNvCxnSpPr>
          <p:nvPr/>
        </p:nvCxnSpPr>
        <p:spPr>
          <a:xfrm>
            <a:off x="340066" y="4583885"/>
            <a:ext cx="566265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0F12380-F2EC-483C-9467-D7293757FA90}"/>
              </a:ext>
            </a:extLst>
          </p:cNvPr>
          <p:cNvCxnSpPr>
            <a:cxnSpLocks/>
          </p:cNvCxnSpPr>
          <p:nvPr/>
        </p:nvCxnSpPr>
        <p:spPr>
          <a:xfrm>
            <a:off x="340066" y="5275354"/>
            <a:ext cx="56626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5FA10B8-1A02-449B-8E81-7070B766F883}"/>
              </a:ext>
            </a:extLst>
          </p:cNvPr>
          <p:cNvSpPr/>
          <p:nvPr/>
        </p:nvSpPr>
        <p:spPr>
          <a:xfrm>
            <a:off x="6433025" y="1318884"/>
            <a:ext cx="2431366" cy="45831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693971-7D65-4759-A055-E04AF31CCD07}"/>
              </a:ext>
            </a:extLst>
          </p:cNvPr>
          <p:cNvSpPr txBox="1"/>
          <p:nvPr/>
        </p:nvSpPr>
        <p:spPr>
          <a:xfrm>
            <a:off x="6538679" y="1432239"/>
            <a:ext cx="958347" cy="307777"/>
          </a:xfrm>
          <a:prstGeom prst="rect">
            <a:avLst/>
          </a:prstGeom>
          <a:noFill/>
        </p:spPr>
        <p:txBody>
          <a:bodyPr wrap="square" rtlCol="0">
            <a:spAutoFit/>
          </a:bodyPr>
          <a:lstStyle/>
          <a:p>
            <a:r>
              <a:rPr lang="en-US" sz="1400" b="1" dirty="0"/>
              <a:t>Notes</a:t>
            </a:r>
          </a:p>
        </p:txBody>
      </p:sp>
      <p:sp>
        <p:nvSpPr>
          <p:cNvPr id="64" name="TextBox 63">
            <a:extLst>
              <a:ext uri="{FF2B5EF4-FFF2-40B4-BE49-F238E27FC236}">
                <a16:creationId xmlns:a16="http://schemas.microsoft.com/office/drawing/2014/main" id="{12AF2AD1-5C62-4F49-A9C2-C61C9A16EB45}"/>
              </a:ext>
            </a:extLst>
          </p:cNvPr>
          <p:cNvSpPr txBox="1"/>
          <p:nvPr/>
        </p:nvSpPr>
        <p:spPr>
          <a:xfrm>
            <a:off x="6595106" y="1780040"/>
            <a:ext cx="2099155" cy="3831818"/>
          </a:xfrm>
          <a:prstGeom prst="rect">
            <a:avLst/>
          </a:prstGeom>
          <a:noFill/>
        </p:spPr>
        <p:txBody>
          <a:bodyPr wrap="square" rtlCol="0">
            <a:spAutoFit/>
          </a:bodyPr>
          <a:lstStyle/>
          <a:p>
            <a:pPr marL="174625" indent="-174625">
              <a:spcAft>
                <a:spcPts val="600"/>
              </a:spcAft>
              <a:buFont typeface="Arial" panose="020B0604020202020204" pitchFamily="34" charset="0"/>
              <a:buChar char="•"/>
            </a:pPr>
            <a:r>
              <a:rPr lang="en-US" sz="1200" dirty="0"/>
              <a:t>Data are from the Common Core of Data (CCD) provided by the National Center for Education Statistics (NCES)</a:t>
            </a:r>
          </a:p>
          <a:p>
            <a:pPr marL="174625" indent="-174625">
              <a:spcAft>
                <a:spcPts val="600"/>
              </a:spcAft>
              <a:buFont typeface="Arial" panose="020B0604020202020204" pitchFamily="34" charset="0"/>
              <a:buChar char="•"/>
            </a:pPr>
            <a:r>
              <a:rPr lang="en-US" sz="1200" dirty="0"/>
              <a:t>Includes only public elementary and secondary schools in the 50 states plus the District of Columbia. </a:t>
            </a:r>
          </a:p>
          <a:p>
            <a:pPr marL="174625" indent="-174625">
              <a:spcAft>
                <a:spcPts val="600"/>
              </a:spcAft>
              <a:buFont typeface="Arial" panose="020B0604020202020204" pitchFamily="34" charset="0"/>
              <a:buChar char="•"/>
            </a:pPr>
            <a:r>
              <a:rPr lang="en-US" sz="1200" dirty="0"/>
              <a:t>Includes students in grades PK through 13, and excludes adult education students</a:t>
            </a:r>
          </a:p>
          <a:p>
            <a:pPr marL="174625" indent="-174625">
              <a:spcAft>
                <a:spcPts val="600"/>
              </a:spcAft>
              <a:buFont typeface="Arial" panose="020B0604020202020204" pitchFamily="34" charset="0"/>
              <a:buChar char="•"/>
            </a:pPr>
            <a:r>
              <a:rPr lang="en-US" sz="1200" dirty="0"/>
              <a:t>Excludes correctional facilities, district offices, hospital/homebound students, and schools that never had 25 or more students in any year from 1989-90 to 2019-20</a:t>
            </a:r>
          </a:p>
        </p:txBody>
      </p:sp>
      <p:sp>
        <p:nvSpPr>
          <p:cNvPr id="65" name="TextBox 64">
            <a:extLst>
              <a:ext uri="{FF2B5EF4-FFF2-40B4-BE49-F238E27FC236}">
                <a16:creationId xmlns:a16="http://schemas.microsoft.com/office/drawing/2014/main" id="{4A46E23E-65E3-4093-B5B1-049A9B80E517}"/>
              </a:ext>
            </a:extLst>
          </p:cNvPr>
          <p:cNvSpPr txBox="1"/>
          <p:nvPr/>
        </p:nvSpPr>
        <p:spPr>
          <a:xfrm>
            <a:off x="0" y="6519446"/>
            <a:ext cx="8282940" cy="338554"/>
          </a:xfrm>
          <a:prstGeom prst="rect">
            <a:avLst/>
          </a:prstGeom>
          <a:noFill/>
        </p:spPr>
        <p:txBody>
          <a:bodyPr wrap="square" rtlCol="0">
            <a:spAutoFit/>
          </a:bodyPr>
          <a:lstStyle/>
          <a:p>
            <a:r>
              <a:rPr lang="en-US" sz="800" dirty="0"/>
              <a:t>Note: CCD data are submitted to the federal government by state education departments, and sometimes contain errors or omissions. We have reviewed the data and made corrections and adjustments where possible (e.g. merging NCES codes when one school has two codes). See appendix for details. </a:t>
            </a:r>
          </a:p>
        </p:txBody>
      </p:sp>
      <p:sp>
        <p:nvSpPr>
          <p:cNvPr id="40" name="TextBox 39">
            <a:extLst>
              <a:ext uri="{FF2B5EF4-FFF2-40B4-BE49-F238E27FC236}">
                <a16:creationId xmlns:a16="http://schemas.microsoft.com/office/drawing/2014/main" id="{F467D9F6-5325-44CE-AEEC-DEC7E9135206}"/>
              </a:ext>
            </a:extLst>
          </p:cNvPr>
          <p:cNvSpPr txBox="1"/>
          <p:nvPr/>
        </p:nvSpPr>
        <p:spPr>
          <a:xfrm>
            <a:off x="1039859" y="1208365"/>
            <a:ext cx="4808752" cy="646331"/>
          </a:xfrm>
          <a:prstGeom prst="rect">
            <a:avLst/>
          </a:prstGeom>
          <a:noFill/>
        </p:spPr>
        <p:txBody>
          <a:bodyPr wrap="none" rtlCol="0">
            <a:spAutoFit/>
          </a:bodyPr>
          <a:lstStyle/>
          <a:p>
            <a:pPr algn="ctr"/>
            <a:r>
              <a:rPr lang="en-US" b="1" dirty="0"/>
              <a:t>Public Schools and Students in the United States</a:t>
            </a:r>
          </a:p>
          <a:p>
            <a:pPr algn="ctr"/>
            <a:r>
              <a:rPr lang="en-US" dirty="0"/>
              <a:t>(1989-90 to 2019-20)</a:t>
            </a:r>
          </a:p>
        </p:txBody>
      </p:sp>
    </p:spTree>
    <p:extLst>
      <p:ext uri="{BB962C8B-B14F-4D97-AF65-F5344CB8AC3E}">
        <p14:creationId xmlns:p14="http://schemas.microsoft.com/office/powerpoint/2010/main" val="27053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net increase of 12,792 schools masks significant churn, as over 19,000 schools closed and nearly 32,000 opened over the past 30 years.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51</a:t>
            </a:fld>
            <a:endParaRPr lang="en-US"/>
          </a:p>
        </p:txBody>
      </p:sp>
      <p:graphicFrame>
        <p:nvGraphicFramePr>
          <p:cNvPr id="6" name="Chart 5">
            <a:extLst>
              <a:ext uri="{FF2B5EF4-FFF2-40B4-BE49-F238E27FC236}">
                <a16:creationId xmlns:a16="http://schemas.microsoft.com/office/drawing/2014/main" id="{C1586A8B-8EED-4FDF-A56C-5AE8AE60FFD9}"/>
              </a:ext>
            </a:extLst>
          </p:cNvPr>
          <p:cNvGraphicFramePr/>
          <p:nvPr/>
        </p:nvGraphicFramePr>
        <p:xfrm>
          <a:off x="594864" y="1998425"/>
          <a:ext cx="7879080" cy="39825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68EDFEB-A4A5-46D9-AB62-8474DEEB7A13}"/>
              </a:ext>
            </a:extLst>
          </p:cNvPr>
          <p:cNvSpPr txBox="1"/>
          <p:nvPr/>
        </p:nvSpPr>
        <p:spPr>
          <a:xfrm>
            <a:off x="1912998" y="2544198"/>
            <a:ext cx="615874" cy="276999"/>
          </a:xfrm>
          <a:prstGeom prst="rect">
            <a:avLst/>
          </a:prstGeom>
          <a:noFill/>
        </p:spPr>
        <p:txBody>
          <a:bodyPr wrap="none" rtlCol="0">
            <a:spAutoFit/>
          </a:bodyPr>
          <a:lstStyle/>
          <a:p>
            <a:r>
              <a:rPr lang="en-US" sz="1200" dirty="0"/>
              <a:t>80,710</a:t>
            </a:r>
          </a:p>
        </p:txBody>
      </p:sp>
      <p:sp>
        <p:nvSpPr>
          <p:cNvPr id="14" name="TextBox 13">
            <a:extLst>
              <a:ext uri="{FF2B5EF4-FFF2-40B4-BE49-F238E27FC236}">
                <a16:creationId xmlns:a16="http://schemas.microsoft.com/office/drawing/2014/main" id="{7AFFBE1A-4D2F-44A5-B026-7C82DEE9E867}"/>
              </a:ext>
            </a:extLst>
          </p:cNvPr>
          <p:cNvSpPr txBox="1"/>
          <p:nvPr/>
        </p:nvSpPr>
        <p:spPr>
          <a:xfrm>
            <a:off x="3642869" y="2536640"/>
            <a:ext cx="615874" cy="276999"/>
          </a:xfrm>
          <a:prstGeom prst="rect">
            <a:avLst/>
          </a:prstGeom>
          <a:noFill/>
        </p:spPr>
        <p:txBody>
          <a:bodyPr wrap="none" rtlCol="0">
            <a:spAutoFit/>
          </a:bodyPr>
          <a:lstStyle/>
          <a:p>
            <a:pPr algn="ctr"/>
            <a:r>
              <a:rPr lang="en-US" sz="1200" dirty="0"/>
              <a:t>19,120</a:t>
            </a:r>
          </a:p>
        </p:txBody>
      </p:sp>
      <p:sp>
        <p:nvSpPr>
          <p:cNvPr id="15" name="TextBox 14">
            <a:extLst>
              <a:ext uri="{FF2B5EF4-FFF2-40B4-BE49-F238E27FC236}">
                <a16:creationId xmlns:a16="http://schemas.microsoft.com/office/drawing/2014/main" id="{134F26A7-539D-46E9-9CE1-C8BC290C77ED}"/>
              </a:ext>
            </a:extLst>
          </p:cNvPr>
          <p:cNvSpPr txBox="1"/>
          <p:nvPr/>
        </p:nvSpPr>
        <p:spPr>
          <a:xfrm>
            <a:off x="5395534" y="2094491"/>
            <a:ext cx="615874" cy="276999"/>
          </a:xfrm>
          <a:prstGeom prst="rect">
            <a:avLst/>
          </a:prstGeom>
          <a:noFill/>
        </p:spPr>
        <p:txBody>
          <a:bodyPr wrap="none" rtlCol="0">
            <a:spAutoFit/>
          </a:bodyPr>
          <a:lstStyle/>
          <a:p>
            <a:pPr algn="ctr"/>
            <a:r>
              <a:rPr lang="en-US" sz="1200" dirty="0"/>
              <a:t>31,912</a:t>
            </a:r>
          </a:p>
        </p:txBody>
      </p:sp>
      <p:sp>
        <p:nvSpPr>
          <p:cNvPr id="16" name="TextBox 15">
            <a:extLst>
              <a:ext uri="{FF2B5EF4-FFF2-40B4-BE49-F238E27FC236}">
                <a16:creationId xmlns:a16="http://schemas.microsoft.com/office/drawing/2014/main" id="{4986E15E-7ACF-477D-B43F-381C7392A8F9}"/>
              </a:ext>
            </a:extLst>
          </p:cNvPr>
          <p:cNvSpPr txBox="1"/>
          <p:nvPr/>
        </p:nvSpPr>
        <p:spPr>
          <a:xfrm>
            <a:off x="7148256" y="2102048"/>
            <a:ext cx="615874" cy="276999"/>
          </a:xfrm>
          <a:prstGeom prst="rect">
            <a:avLst/>
          </a:prstGeom>
          <a:noFill/>
        </p:spPr>
        <p:txBody>
          <a:bodyPr wrap="none" rtlCol="0">
            <a:spAutoFit/>
          </a:bodyPr>
          <a:lstStyle/>
          <a:p>
            <a:pPr algn="ctr"/>
            <a:r>
              <a:rPr lang="en-US" sz="1200" dirty="0"/>
              <a:t>93,502</a:t>
            </a:r>
          </a:p>
        </p:txBody>
      </p:sp>
      <p:sp>
        <p:nvSpPr>
          <p:cNvPr id="11" name="Left Brace 10">
            <a:extLst>
              <a:ext uri="{FF2B5EF4-FFF2-40B4-BE49-F238E27FC236}">
                <a16:creationId xmlns:a16="http://schemas.microsoft.com/office/drawing/2014/main" id="{2B16BF0E-8A39-419D-9A76-22F9D52F4D65}"/>
              </a:ext>
            </a:extLst>
          </p:cNvPr>
          <p:cNvSpPr/>
          <p:nvPr/>
        </p:nvSpPr>
        <p:spPr>
          <a:xfrm rot="16200000">
            <a:off x="4692415" y="2614031"/>
            <a:ext cx="277000" cy="237609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4190729-71B3-44FB-947B-A5C5932EE584}"/>
              </a:ext>
            </a:extLst>
          </p:cNvPr>
          <p:cNvSpPr txBox="1"/>
          <p:nvPr/>
        </p:nvSpPr>
        <p:spPr>
          <a:xfrm>
            <a:off x="2980785" y="4047260"/>
            <a:ext cx="3668661" cy="430887"/>
          </a:xfrm>
          <a:prstGeom prst="rect">
            <a:avLst/>
          </a:prstGeom>
          <a:noFill/>
        </p:spPr>
        <p:txBody>
          <a:bodyPr wrap="square" rtlCol="0">
            <a:spAutoFit/>
          </a:bodyPr>
          <a:lstStyle/>
          <a:p>
            <a:r>
              <a:rPr lang="en-US" sz="1100" dirty="0"/>
              <a:t>A school is defined as </a:t>
            </a:r>
            <a:r>
              <a:rPr lang="en-US" sz="1100" b="1" dirty="0"/>
              <a:t>closing</a:t>
            </a:r>
            <a:r>
              <a:rPr lang="en-US" sz="1100" dirty="0"/>
              <a:t> if it had at least one student enrolled in 1989-90 and none were enrolled in 2019-20</a:t>
            </a:r>
          </a:p>
        </p:txBody>
      </p:sp>
      <p:sp>
        <p:nvSpPr>
          <p:cNvPr id="18" name="TextBox 17">
            <a:extLst>
              <a:ext uri="{FF2B5EF4-FFF2-40B4-BE49-F238E27FC236}">
                <a16:creationId xmlns:a16="http://schemas.microsoft.com/office/drawing/2014/main" id="{60A757E7-BA8A-4A7C-8549-528D402E58AD}"/>
              </a:ext>
            </a:extLst>
          </p:cNvPr>
          <p:cNvSpPr txBox="1"/>
          <p:nvPr/>
        </p:nvSpPr>
        <p:spPr>
          <a:xfrm>
            <a:off x="2980785" y="4505482"/>
            <a:ext cx="3767721" cy="430887"/>
          </a:xfrm>
          <a:prstGeom prst="rect">
            <a:avLst/>
          </a:prstGeom>
          <a:noFill/>
        </p:spPr>
        <p:txBody>
          <a:bodyPr wrap="square" rtlCol="0">
            <a:spAutoFit/>
          </a:bodyPr>
          <a:lstStyle/>
          <a:p>
            <a:r>
              <a:rPr lang="en-US" sz="1100" dirty="0"/>
              <a:t>A school is defined as </a:t>
            </a:r>
            <a:r>
              <a:rPr lang="en-US" sz="1100" b="1" dirty="0"/>
              <a:t>opening</a:t>
            </a:r>
            <a:r>
              <a:rPr lang="en-US" sz="1100" dirty="0"/>
              <a:t> if it had no students enrolled in 1989-90 and had at least one student enrolled in 2019-20</a:t>
            </a:r>
          </a:p>
        </p:txBody>
      </p:sp>
      <p:sp>
        <p:nvSpPr>
          <p:cNvPr id="19" name="TextBox 18">
            <a:extLst>
              <a:ext uri="{FF2B5EF4-FFF2-40B4-BE49-F238E27FC236}">
                <a16:creationId xmlns:a16="http://schemas.microsoft.com/office/drawing/2014/main" id="{F8C688A4-FF1B-40DA-81FA-9DEA7EBD52D1}"/>
              </a:ext>
            </a:extLst>
          </p:cNvPr>
          <p:cNvSpPr txBox="1"/>
          <p:nvPr/>
        </p:nvSpPr>
        <p:spPr>
          <a:xfrm>
            <a:off x="3017065" y="1392721"/>
            <a:ext cx="3596113" cy="523220"/>
          </a:xfrm>
          <a:prstGeom prst="rect">
            <a:avLst/>
          </a:prstGeom>
          <a:noFill/>
        </p:spPr>
        <p:txBody>
          <a:bodyPr wrap="none" rtlCol="0">
            <a:spAutoFit/>
          </a:bodyPr>
          <a:lstStyle/>
          <a:p>
            <a:pPr algn="ctr"/>
            <a:r>
              <a:rPr lang="en-US" sz="1400" b="1" dirty="0"/>
              <a:t>Number of Public Schools in the United States</a:t>
            </a:r>
          </a:p>
          <a:p>
            <a:pPr algn="ctr"/>
            <a:r>
              <a:rPr lang="en-US" sz="1400" dirty="0"/>
              <a:t>(50 states &amp; DC)</a:t>
            </a:r>
          </a:p>
        </p:txBody>
      </p:sp>
      <p:sp>
        <p:nvSpPr>
          <p:cNvPr id="20" name="TextBox 19">
            <a:extLst>
              <a:ext uri="{FF2B5EF4-FFF2-40B4-BE49-F238E27FC236}">
                <a16:creationId xmlns:a16="http://schemas.microsoft.com/office/drawing/2014/main" id="{8A341770-99F8-4FE2-9505-4BA953EA957D}"/>
              </a:ext>
            </a:extLst>
          </p:cNvPr>
          <p:cNvSpPr txBox="1"/>
          <p:nvPr/>
        </p:nvSpPr>
        <p:spPr>
          <a:xfrm>
            <a:off x="0" y="6531845"/>
            <a:ext cx="8282940" cy="338554"/>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a:t>
            </a:r>
          </a:p>
        </p:txBody>
      </p:sp>
    </p:spTree>
    <p:extLst>
      <p:ext uri="{BB962C8B-B14F-4D97-AF65-F5344CB8AC3E}">
        <p14:creationId xmlns:p14="http://schemas.microsoft.com/office/powerpoint/2010/main" val="2297070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Public school enrollment grew substantially in the 1990s and early 2000s, followed by more stability since the mid-2000s.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52</a:t>
            </a:fld>
            <a:endParaRPr lang="en-US"/>
          </a:p>
        </p:txBody>
      </p:sp>
      <p:sp>
        <p:nvSpPr>
          <p:cNvPr id="20" name="TextBox 19">
            <a:extLst>
              <a:ext uri="{FF2B5EF4-FFF2-40B4-BE49-F238E27FC236}">
                <a16:creationId xmlns:a16="http://schemas.microsoft.com/office/drawing/2014/main" id="{8A341770-99F8-4FE2-9505-4BA953EA957D}"/>
              </a:ext>
            </a:extLst>
          </p:cNvPr>
          <p:cNvSpPr txBox="1"/>
          <p:nvPr/>
        </p:nvSpPr>
        <p:spPr>
          <a:xfrm>
            <a:off x="0" y="6401959"/>
            <a:ext cx="8498541" cy="461665"/>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For New Jersey, this analysis assumes 1996-97 enrollment was the same as 1995-96 enrollment, because the state did not submit data to NCES in 1996-97. </a:t>
            </a:r>
          </a:p>
        </p:txBody>
      </p:sp>
      <p:graphicFrame>
        <p:nvGraphicFramePr>
          <p:cNvPr id="4" name="Chart 3">
            <a:extLst>
              <a:ext uri="{FF2B5EF4-FFF2-40B4-BE49-F238E27FC236}">
                <a16:creationId xmlns:a16="http://schemas.microsoft.com/office/drawing/2014/main" id="{E50B672A-CECB-46E9-BAE8-44CD3E920FAD}"/>
              </a:ext>
            </a:extLst>
          </p:cNvPr>
          <p:cNvGraphicFramePr/>
          <p:nvPr/>
        </p:nvGraphicFramePr>
        <p:xfrm>
          <a:off x="777240" y="1226819"/>
          <a:ext cx="7642860" cy="518922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283565F8-888E-4BA6-86EC-C6A15A5E5595}"/>
              </a:ext>
            </a:extLst>
          </p:cNvPr>
          <p:cNvSpPr txBox="1"/>
          <p:nvPr/>
        </p:nvSpPr>
        <p:spPr>
          <a:xfrm rot="16200000">
            <a:off x="-183978" y="3200846"/>
            <a:ext cx="1446422" cy="276999"/>
          </a:xfrm>
          <a:prstGeom prst="rect">
            <a:avLst/>
          </a:prstGeom>
          <a:noFill/>
        </p:spPr>
        <p:txBody>
          <a:bodyPr wrap="none" rtlCol="0">
            <a:spAutoFit/>
          </a:bodyPr>
          <a:lstStyle/>
          <a:p>
            <a:r>
              <a:rPr lang="en-US" sz="1200" dirty="0">
                <a:solidFill>
                  <a:schemeClr val="tx1">
                    <a:lumMod val="65000"/>
                    <a:lumOff val="35000"/>
                  </a:schemeClr>
                </a:solidFill>
              </a:rPr>
              <a:t>Number of Students</a:t>
            </a:r>
          </a:p>
        </p:txBody>
      </p:sp>
      <p:sp>
        <p:nvSpPr>
          <p:cNvPr id="21" name="TextBox 20">
            <a:extLst>
              <a:ext uri="{FF2B5EF4-FFF2-40B4-BE49-F238E27FC236}">
                <a16:creationId xmlns:a16="http://schemas.microsoft.com/office/drawing/2014/main" id="{62D2B212-8473-4832-B6CF-97BD875FFCE3}"/>
              </a:ext>
            </a:extLst>
          </p:cNvPr>
          <p:cNvSpPr txBox="1"/>
          <p:nvPr/>
        </p:nvSpPr>
        <p:spPr>
          <a:xfrm rot="16200000">
            <a:off x="7887743" y="3200846"/>
            <a:ext cx="1372492" cy="276999"/>
          </a:xfrm>
          <a:prstGeom prst="rect">
            <a:avLst/>
          </a:prstGeom>
          <a:noFill/>
        </p:spPr>
        <p:txBody>
          <a:bodyPr wrap="none" rtlCol="0">
            <a:spAutoFit/>
          </a:bodyPr>
          <a:lstStyle/>
          <a:p>
            <a:r>
              <a:rPr lang="en-US" sz="1200" dirty="0">
                <a:solidFill>
                  <a:schemeClr val="tx1">
                    <a:lumMod val="65000"/>
                    <a:lumOff val="35000"/>
                  </a:schemeClr>
                </a:solidFill>
              </a:rPr>
              <a:t>Number of Schools</a:t>
            </a:r>
          </a:p>
        </p:txBody>
      </p:sp>
      <p:sp>
        <p:nvSpPr>
          <p:cNvPr id="12" name="TextBox 11">
            <a:extLst>
              <a:ext uri="{FF2B5EF4-FFF2-40B4-BE49-F238E27FC236}">
                <a16:creationId xmlns:a16="http://schemas.microsoft.com/office/drawing/2014/main" id="{5C14BDF1-FB56-4900-8706-F31F4CB657CF}"/>
              </a:ext>
            </a:extLst>
          </p:cNvPr>
          <p:cNvSpPr txBox="1"/>
          <p:nvPr/>
        </p:nvSpPr>
        <p:spPr>
          <a:xfrm>
            <a:off x="3794069" y="818293"/>
            <a:ext cx="1936106" cy="523220"/>
          </a:xfrm>
          <a:prstGeom prst="rect">
            <a:avLst/>
          </a:prstGeom>
          <a:solidFill>
            <a:schemeClr val="bg1"/>
          </a:solidFill>
        </p:spPr>
        <p:txBody>
          <a:bodyPr wrap="none" rtlCol="0">
            <a:spAutoFit/>
          </a:bodyPr>
          <a:lstStyle/>
          <a:p>
            <a:pPr algn="ctr"/>
            <a:r>
              <a:rPr lang="en-US" sz="1400" b="1" dirty="0"/>
              <a:t>Enrollment and Schools</a:t>
            </a:r>
          </a:p>
          <a:p>
            <a:pPr algn="ctr"/>
            <a:r>
              <a:rPr lang="en-US" sz="1400" dirty="0"/>
              <a:t>(1989-90 to 2019-20)</a:t>
            </a:r>
          </a:p>
        </p:txBody>
      </p:sp>
      <p:sp>
        <p:nvSpPr>
          <p:cNvPr id="7" name="Left Brace 6">
            <a:extLst>
              <a:ext uri="{FF2B5EF4-FFF2-40B4-BE49-F238E27FC236}">
                <a16:creationId xmlns:a16="http://schemas.microsoft.com/office/drawing/2014/main" id="{A8F9B0F3-A802-4721-8874-3709839DD201}"/>
              </a:ext>
            </a:extLst>
          </p:cNvPr>
          <p:cNvSpPr/>
          <p:nvPr/>
        </p:nvSpPr>
        <p:spPr>
          <a:xfrm rot="16200000">
            <a:off x="2652397" y="2082869"/>
            <a:ext cx="226325" cy="1936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EDD1E9-B8A8-47EA-B108-EF1C17E7F9D6}"/>
              </a:ext>
            </a:extLst>
          </p:cNvPr>
          <p:cNvSpPr txBox="1"/>
          <p:nvPr/>
        </p:nvSpPr>
        <p:spPr>
          <a:xfrm>
            <a:off x="1859163" y="3339345"/>
            <a:ext cx="1746568" cy="830997"/>
          </a:xfrm>
          <a:prstGeom prst="rect">
            <a:avLst/>
          </a:prstGeom>
          <a:solidFill>
            <a:schemeClr val="bg1"/>
          </a:solidFill>
        </p:spPr>
        <p:txBody>
          <a:bodyPr wrap="none" rtlCol="0">
            <a:spAutoFit/>
          </a:bodyPr>
          <a:lstStyle/>
          <a:p>
            <a:pPr algn="ctr"/>
            <a:r>
              <a:rPr lang="en-US" sz="2000" b="1" dirty="0"/>
              <a:t>1990s</a:t>
            </a:r>
          </a:p>
          <a:p>
            <a:pPr marL="173038" indent="-173038">
              <a:buFont typeface="Arial" panose="020B0604020202020204" pitchFamily="34" charset="0"/>
              <a:buChar char="•"/>
            </a:pPr>
            <a:r>
              <a:rPr lang="en-US" sz="1400" dirty="0"/>
              <a:t>Enrollment up 15%</a:t>
            </a:r>
          </a:p>
          <a:p>
            <a:pPr marL="173038" indent="-173038">
              <a:buFont typeface="Arial" panose="020B0604020202020204" pitchFamily="34" charset="0"/>
              <a:buChar char="•"/>
            </a:pPr>
            <a:r>
              <a:rPr lang="en-US" sz="1400" dirty="0"/>
              <a:t># of Schools up 9%</a:t>
            </a:r>
          </a:p>
        </p:txBody>
      </p:sp>
      <p:sp>
        <p:nvSpPr>
          <p:cNvPr id="18" name="Left Brace 17">
            <a:extLst>
              <a:ext uri="{FF2B5EF4-FFF2-40B4-BE49-F238E27FC236}">
                <a16:creationId xmlns:a16="http://schemas.microsoft.com/office/drawing/2014/main" id="{591251F7-7EBA-4D1B-A5AC-B5A8909B06B2}"/>
              </a:ext>
            </a:extLst>
          </p:cNvPr>
          <p:cNvSpPr/>
          <p:nvPr/>
        </p:nvSpPr>
        <p:spPr>
          <a:xfrm rot="16200000">
            <a:off x="4641539" y="2082872"/>
            <a:ext cx="226325" cy="1936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02482B5D-CA1A-40D1-9978-598894007CF5}"/>
              </a:ext>
            </a:extLst>
          </p:cNvPr>
          <p:cNvSpPr txBox="1"/>
          <p:nvPr/>
        </p:nvSpPr>
        <p:spPr>
          <a:xfrm>
            <a:off x="3862858" y="3339346"/>
            <a:ext cx="1717458" cy="830997"/>
          </a:xfrm>
          <a:prstGeom prst="rect">
            <a:avLst/>
          </a:prstGeom>
          <a:solidFill>
            <a:schemeClr val="bg1"/>
          </a:solidFill>
        </p:spPr>
        <p:txBody>
          <a:bodyPr wrap="none" rtlCol="0">
            <a:spAutoFit/>
          </a:bodyPr>
          <a:lstStyle/>
          <a:p>
            <a:pPr algn="ctr"/>
            <a:r>
              <a:rPr lang="en-US" sz="2000" b="1" dirty="0"/>
              <a:t>2000s</a:t>
            </a:r>
          </a:p>
          <a:p>
            <a:pPr marL="173038" indent="-173038">
              <a:buFont typeface="Arial" panose="020B0604020202020204" pitchFamily="34" charset="0"/>
              <a:buChar char="•"/>
            </a:pPr>
            <a:r>
              <a:rPr lang="en-US" sz="1400" dirty="0"/>
              <a:t>Enrollment up 5%</a:t>
            </a:r>
          </a:p>
          <a:p>
            <a:pPr marL="173038" indent="-173038">
              <a:buFont typeface="Arial" panose="020B0604020202020204" pitchFamily="34" charset="0"/>
              <a:buChar char="•"/>
            </a:pPr>
            <a:r>
              <a:rPr lang="en-US" sz="1400" dirty="0"/>
              <a:t># of Schools up 6%</a:t>
            </a:r>
          </a:p>
        </p:txBody>
      </p:sp>
      <p:sp>
        <p:nvSpPr>
          <p:cNvPr id="25" name="Left Brace 24">
            <a:extLst>
              <a:ext uri="{FF2B5EF4-FFF2-40B4-BE49-F238E27FC236}">
                <a16:creationId xmlns:a16="http://schemas.microsoft.com/office/drawing/2014/main" id="{4B14B1C8-4A6E-4327-8760-57EB09B8F3B8}"/>
              </a:ext>
            </a:extLst>
          </p:cNvPr>
          <p:cNvSpPr/>
          <p:nvPr/>
        </p:nvSpPr>
        <p:spPr>
          <a:xfrm rot="16200000">
            <a:off x="6609153" y="2082872"/>
            <a:ext cx="226325" cy="19361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A3DD587C-3264-45C0-B99C-34B1637EF440}"/>
              </a:ext>
            </a:extLst>
          </p:cNvPr>
          <p:cNvSpPr txBox="1"/>
          <p:nvPr/>
        </p:nvSpPr>
        <p:spPr>
          <a:xfrm>
            <a:off x="5830472" y="3339346"/>
            <a:ext cx="1717458" cy="830997"/>
          </a:xfrm>
          <a:prstGeom prst="rect">
            <a:avLst/>
          </a:prstGeom>
          <a:solidFill>
            <a:schemeClr val="bg1"/>
          </a:solidFill>
        </p:spPr>
        <p:txBody>
          <a:bodyPr wrap="none" rtlCol="0">
            <a:spAutoFit/>
          </a:bodyPr>
          <a:lstStyle/>
          <a:p>
            <a:pPr algn="ctr"/>
            <a:r>
              <a:rPr lang="en-US" sz="2000" b="1" dirty="0"/>
              <a:t>2010s</a:t>
            </a:r>
          </a:p>
          <a:p>
            <a:pPr marL="173038" indent="-173038">
              <a:buFont typeface="Arial" panose="020B0604020202020204" pitchFamily="34" charset="0"/>
              <a:buChar char="•"/>
            </a:pPr>
            <a:r>
              <a:rPr lang="en-US" sz="1400" dirty="0"/>
              <a:t>Enrollment up 3%</a:t>
            </a:r>
          </a:p>
          <a:p>
            <a:pPr marL="173038" indent="-173038">
              <a:buFont typeface="Arial" panose="020B0604020202020204" pitchFamily="34" charset="0"/>
              <a:buChar char="•"/>
            </a:pPr>
            <a:r>
              <a:rPr lang="en-US" sz="1400" dirty="0"/>
              <a:t># of Schools up 0%</a:t>
            </a:r>
          </a:p>
        </p:txBody>
      </p:sp>
    </p:spTree>
    <p:extLst>
      <p:ext uri="{BB962C8B-B14F-4D97-AF65-F5344CB8AC3E}">
        <p14:creationId xmlns:p14="http://schemas.microsoft.com/office/powerpoint/2010/main" val="1830868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Net new school growth peaked in the late 1990s, following years of high enrollment growth in the early to mid-1990s.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53</a:t>
            </a:fld>
            <a:endParaRPr lang="en-US"/>
          </a:p>
        </p:txBody>
      </p:sp>
      <p:sp>
        <p:nvSpPr>
          <p:cNvPr id="12" name="TextBox 11">
            <a:extLst>
              <a:ext uri="{FF2B5EF4-FFF2-40B4-BE49-F238E27FC236}">
                <a16:creationId xmlns:a16="http://schemas.microsoft.com/office/drawing/2014/main" id="{5C14BDF1-FB56-4900-8706-F31F4CB657CF}"/>
              </a:ext>
            </a:extLst>
          </p:cNvPr>
          <p:cNvSpPr txBox="1"/>
          <p:nvPr/>
        </p:nvSpPr>
        <p:spPr>
          <a:xfrm>
            <a:off x="3115475" y="1112639"/>
            <a:ext cx="3534621" cy="338554"/>
          </a:xfrm>
          <a:prstGeom prst="rect">
            <a:avLst/>
          </a:prstGeom>
          <a:solidFill>
            <a:schemeClr val="bg1"/>
          </a:solidFill>
        </p:spPr>
        <p:txBody>
          <a:bodyPr wrap="none" rtlCol="0">
            <a:spAutoFit/>
          </a:bodyPr>
          <a:lstStyle/>
          <a:p>
            <a:pPr algn="ctr"/>
            <a:r>
              <a:rPr lang="en-US" sz="1600" b="1" dirty="0"/>
              <a:t>Annual Growth Enrollment and Schools</a:t>
            </a:r>
          </a:p>
        </p:txBody>
      </p:sp>
      <p:graphicFrame>
        <p:nvGraphicFramePr>
          <p:cNvPr id="6" name="Chart 5">
            <a:extLst>
              <a:ext uri="{FF2B5EF4-FFF2-40B4-BE49-F238E27FC236}">
                <a16:creationId xmlns:a16="http://schemas.microsoft.com/office/drawing/2014/main" id="{821FAD44-80A1-49C1-B641-E759AFFC25CA}"/>
              </a:ext>
            </a:extLst>
          </p:cNvPr>
          <p:cNvGraphicFramePr/>
          <p:nvPr/>
        </p:nvGraphicFramePr>
        <p:xfrm>
          <a:off x="487680" y="1541634"/>
          <a:ext cx="8237220" cy="466803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20A413A-65E5-4062-92A7-C20C25131B3E}"/>
              </a:ext>
            </a:extLst>
          </p:cNvPr>
          <p:cNvSpPr txBox="1"/>
          <p:nvPr/>
        </p:nvSpPr>
        <p:spPr>
          <a:xfrm>
            <a:off x="0" y="6401959"/>
            <a:ext cx="8498541" cy="461665"/>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For New Jersey, this analysis assumes 1996-97 enrollment was the same as 1995-96 enrollment, because the state did not submit data to NCES in 1996-97. </a:t>
            </a:r>
          </a:p>
        </p:txBody>
      </p:sp>
      <p:sp>
        <p:nvSpPr>
          <p:cNvPr id="4" name="TextBox 3">
            <a:extLst>
              <a:ext uri="{FF2B5EF4-FFF2-40B4-BE49-F238E27FC236}">
                <a16:creationId xmlns:a16="http://schemas.microsoft.com/office/drawing/2014/main" id="{2F7418AB-0D12-4CB6-98A6-1824C7D9DC03}"/>
              </a:ext>
            </a:extLst>
          </p:cNvPr>
          <p:cNvSpPr txBox="1"/>
          <p:nvPr/>
        </p:nvSpPr>
        <p:spPr>
          <a:xfrm rot="16200000">
            <a:off x="-296331" y="3290500"/>
            <a:ext cx="1328762" cy="276999"/>
          </a:xfrm>
          <a:prstGeom prst="rect">
            <a:avLst/>
          </a:prstGeom>
          <a:noFill/>
        </p:spPr>
        <p:txBody>
          <a:bodyPr wrap="none" rtlCol="0">
            <a:spAutoFit/>
          </a:bodyPr>
          <a:lstStyle/>
          <a:p>
            <a:r>
              <a:rPr lang="en-US" sz="1200" dirty="0">
                <a:solidFill>
                  <a:schemeClr val="tx1">
                    <a:lumMod val="65000"/>
                    <a:lumOff val="35000"/>
                  </a:schemeClr>
                </a:solidFill>
              </a:rPr>
              <a:t>Annual % Increase</a:t>
            </a:r>
          </a:p>
        </p:txBody>
      </p:sp>
    </p:spTree>
    <p:extLst>
      <p:ext uri="{BB962C8B-B14F-4D97-AF65-F5344CB8AC3E}">
        <p14:creationId xmlns:p14="http://schemas.microsoft.com/office/powerpoint/2010/main" val="2347383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State-level data shows that, over the long run, enrollment growth is strongly related to net new school creation, though other factors are also important.</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54</a:t>
            </a:fld>
            <a:endParaRPr lang="en-US"/>
          </a:p>
        </p:txBody>
      </p:sp>
      <p:graphicFrame>
        <p:nvGraphicFramePr>
          <p:cNvPr id="12" name="Chart 11">
            <a:extLst>
              <a:ext uri="{FF2B5EF4-FFF2-40B4-BE49-F238E27FC236}">
                <a16:creationId xmlns:a16="http://schemas.microsoft.com/office/drawing/2014/main" id="{922C14AF-B9C5-488A-98E3-17C47BEEC0E1}"/>
              </a:ext>
            </a:extLst>
          </p:cNvPr>
          <p:cNvGraphicFramePr/>
          <p:nvPr/>
        </p:nvGraphicFramePr>
        <p:xfrm>
          <a:off x="808602" y="1291201"/>
          <a:ext cx="7541909" cy="4761976"/>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E5021E7-FDFC-4C3F-BF19-7D92C206A93D}"/>
              </a:ext>
            </a:extLst>
          </p:cNvPr>
          <p:cNvCxnSpPr>
            <a:cxnSpLocks/>
          </p:cNvCxnSpPr>
          <p:nvPr/>
        </p:nvCxnSpPr>
        <p:spPr>
          <a:xfrm flipV="1">
            <a:off x="1214776" y="1841146"/>
            <a:ext cx="5054137" cy="36349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AE9186D-7C82-4E07-BA95-B830E4AAF6E5}"/>
              </a:ext>
            </a:extLst>
          </p:cNvPr>
          <p:cNvSpPr txBox="1"/>
          <p:nvPr/>
        </p:nvSpPr>
        <p:spPr>
          <a:xfrm>
            <a:off x="3312938" y="6074367"/>
            <a:ext cx="2895986" cy="276999"/>
          </a:xfrm>
          <a:prstGeom prst="rect">
            <a:avLst/>
          </a:prstGeom>
          <a:noFill/>
        </p:spPr>
        <p:txBody>
          <a:bodyPr wrap="none" rtlCol="0">
            <a:spAutoFit/>
          </a:bodyPr>
          <a:lstStyle/>
          <a:p>
            <a:pPr algn="ctr"/>
            <a:r>
              <a:rPr lang="en-US" sz="1200" dirty="0">
                <a:solidFill>
                  <a:schemeClr val="tx1">
                    <a:lumMod val="65000"/>
                    <a:lumOff val="35000"/>
                  </a:schemeClr>
                </a:solidFill>
              </a:rPr>
              <a:t>% Change in Students (1989-90 to 2019-20)</a:t>
            </a:r>
          </a:p>
        </p:txBody>
      </p:sp>
      <p:sp>
        <p:nvSpPr>
          <p:cNvPr id="23" name="TextBox 22">
            <a:extLst>
              <a:ext uri="{FF2B5EF4-FFF2-40B4-BE49-F238E27FC236}">
                <a16:creationId xmlns:a16="http://schemas.microsoft.com/office/drawing/2014/main" id="{7D29E068-C1E0-4FE7-A1E2-F994C5E2FA3F}"/>
              </a:ext>
            </a:extLst>
          </p:cNvPr>
          <p:cNvSpPr txBox="1"/>
          <p:nvPr/>
        </p:nvSpPr>
        <p:spPr>
          <a:xfrm rot="16200000">
            <a:off x="-738406" y="3419063"/>
            <a:ext cx="2822055" cy="276999"/>
          </a:xfrm>
          <a:prstGeom prst="rect">
            <a:avLst/>
          </a:prstGeom>
          <a:noFill/>
        </p:spPr>
        <p:txBody>
          <a:bodyPr wrap="none" rtlCol="0">
            <a:spAutoFit/>
          </a:bodyPr>
          <a:lstStyle/>
          <a:p>
            <a:pPr algn="ctr"/>
            <a:r>
              <a:rPr lang="en-US" sz="1200" dirty="0">
                <a:solidFill>
                  <a:schemeClr val="tx1">
                    <a:lumMod val="65000"/>
                    <a:lumOff val="35000"/>
                  </a:schemeClr>
                </a:solidFill>
              </a:rPr>
              <a:t>% Change in Schools (1989-90 to 2019-20)</a:t>
            </a:r>
          </a:p>
        </p:txBody>
      </p:sp>
      <p:sp>
        <p:nvSpPr>
          <p:cNvPr id="24" name="TextBox 23">
            <a:extLst>
              <a:ext uri="{FF2B5EF4-FFF2-40B4-BE49-F238E27FC236}">
                <a16:creationId xmlns:a16="http://schemas.microsoft.com/office/drawing/2014/main" id="{4339687C-5766-437B-AEB7-73D09EFE1E68}"/>
              </a:ext>
            </a:extLst>
          </p:cNvPr>
          <p:cNvSpPr txBox="1"/>
          <p:nvPr/>
        </p:nvSpPr>
        <p:spPr>
          <a:xfrm>
            <a:off x="3405623" y="1001612"/>
            <a:ext cx="2710614" cy="307777"/>
          </a:xfrm>
          <a:prstGeom prst="rect">
            <a:avLst/>
          </a:prstGeom>
          <a:noFill/>
        </p:spPr>
        <p:txBody>
          <a:bodyPr wrap="none" rtlCol="0">
            <a:spAutoFit/>
          </a:bodyPr>
          <a:lstStyle/>
          <a:p>
            <a:pPr algn="ctr"/>
            <a:r>
              <a:rPr lang="en-US" sz="1400" b="1" dirty="0"/>
              <a:t>% Change in Students and Schools</a:t>
            </a:r>
          </a:p>
        </p:txBody>
      </p:sp>
      <p:sp>
        <p:nvSpPr>
          <p:cNvPr id="2" name="TextBox 1">
            <a:extLst>
              <a:ext uri="{FF2B5EF4-FFF2-40B4-BE49-F238E27FC236}">
                <a16:creationId xmlns:a16="http://schemas.microsoft.com/office/drawing/2014/main" id="{5266DD99-8858-4664-AEE0-8F3185660248}"/>
              </a:ext>
            </a:extLst>
          </p:cNvPr>
          <p:cNvSpPr txBox="1"/>
          <p:nvPr/>
        </p:nvSpPr>
        <p:spPr>
          <a:xfrm>
            <a:off x="5598686" y="1531141"/>
            <a:ext cx="1073884" cy="276999"/>
          </a:xfrm>
          <a:prstGeom prst="rect">
            <a:avLst/>
          </a:prstGeom>
          <a:noFill/>
        </p:spPr>
        <p:txBody>
          <a:bodyPr wrap="none" rtlCol="0">
            <a:spAutoFit/>
          </a:bodyPr>
          <a:lstStyle/>
          <a:p>
            <a:r>
              <a:rPr lang="en-US" sz="1200" dirty="0">
                <a:solidFill>
                  <a:srgbClr val="4472C4"/>
                </a:solidFill>
              </a:rPr>
              <a:t>45 degree line</a:t>
            </a:r>
          </a:p>
        </p:txBody>
      </p:sp>
      <p:sp>
        <p:nvSpPr>
          <p:cNvPr id="13" name="TextBox 12">
            <a:extLst>
              <a:ext uri="{FF2B5EF4-FFF2-40B4-BE49-F238E27FC236}">
                <a16:creationId xmlns:a16="http://schemas.microsoft.com/office/drawing/2014/main" id="{6D82D72E-F27A-46B2-AD5B-EB555959FBE8}"/>
              </a:ext>
            </a:extLst>
          </p:cNvPr>
          <p:cNvSpPr txBox="1"/>
          <p:nvPr/>
        </p:nvSpPr>
        <p:spPr>
          <a:xfrm>
            <a:off x="0" y="6522871"/>
            <a:ext cx="8498541" cy="338554"/>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a:t>
            </a:r>
          </a:p>
        </p:txBody>
      </p:sp>
    </p:spTree>
    <p:extLst>
      <p:ext uri="{BB962C8B-B14F-4D97-AF65-F5344CB8AC3E}">
        <p14:creationId xmlns:p14="http://schemas.microsoft.com/office/powerpoint/2010/main" val="4113803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87E989-30CB-4536-BFC1-CEEF913FD46F}"/>
              </a:ext>
            </a:extLst>
          </p:cNvPr>
          <p:cNvGraphicFramePr/>
          <p:nvPr/>
        </p:nvGraphicFramePr>
        <p:xfrm>
          <a:off x="591972" y="2138638"/>
          <a:ext cx="8019876" cy="404113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CDA99734-4420-4A17-9608-B86C34A9D757}"/>
              </a:ext>
            </a:extLst>
          </p:cNvPr>
          <p:cNvSpPr/>
          <p:nvPr/>
        </p:nvSpPr>
        <p:spPr>
          <a:xfrm>
            <a:off x="1133554" y="2138638"/>
            <a:ext cx="7418474" cy="226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School closures grew during the first decade of the 2000s, after which both new school creation and school closures have declined.</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55</a:t>
            </a:fld>
            <a:endParaRPr lang="en-US"/>
          </a:p>
        </p:txBody>
      </p:sp>
      <p:sp>
        <p:nvSpPr>
          <p:cNvPr id="11" name="TextBox 10">
            <a:extLst>
              <a:ext uri="{FF2B5EF4-FFF2-40B4-BE49-F238E27FC236}">
                <a16:creationId xmlns:a16="http://schemas.microsoft.com/office/drawing/2014/main" id="{01C28147-BA85-4763-BED4-3958B1C1E64E}"/>
              </a:ext>
            </a:extLst>
          </p:cNvPr>
          <p:cNvSpPr txBox="1"/>
          <p:nvPr/>
        </p:nvSpPr>
        <p:spPr>
          <a:xfrm>
            <a:off x="0" y="6273225"/>
            <a:ext cx="8552028" cy="584775"/>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For New Jersey, this analysis assumes 1996-97 enrollment was the same as 1995-96 enrollment, because the state did not submit data to NCES in 1996-97. New Schools from the Prior Year includes any school that had at least one student enrolled in year t and no students enrolled in year t-1.  Closed Schools from the Prior Year includes any school that had no students enrolled in year t and at least one student enrolled in year t-1. A school may appear multiple times in the analysis if it “opens” and “closes” multiple times.</a:t>
            </a:r>
          </a:p>
        </p:txBody>
      </p:sp>
      <p:sp>
        <p:nvSpPr>
          <p:cNvPr id="23" name="TextBox 22">
            <a:extLst>
              <a:ext uri="{FF2B5EF4-FFF2-40B4-BE49-F238E27FC236}">
                <a16:creationId xmlns:a16="http://schemas.microsoft.com/office/drawing/2014/main" id="{7D29E068-C1E0-4FE7-A1E2-F994C5E2FA3F}"/>
              </a:ext>
            </a:extLst>
          </p:cNvPr>
          <p:cNvSpPr txBox="1"/>
          <p:nvPr/>
        </p:nvSpPr>
        <p:spPr>
          <a:xfrm rot="16200000">
            <a:off x="-274953" y="3563062"/>
            <a:ext cx="1372492" cy="276999"/>
          </a:xfrm>
          <a:prstGeom prst="rect">
            <a:avLst/>
          </a:prstGeom>
          <a:noFill/>
        </p:spPr>
        <p:txBody>
          <a:bodyPr wrap="none" rtlCol="0">
            <a:spAutoFit/>
          </a:bodyPr>
          <a:lstStyle/>
          <a:p>
            <a:pPr algn="ctr"/>
            <a:r>
              <a:rPr lang="en-US" sz="1200" dirty="0">
                <a:solidFill>
                  <a:schemeClr val="tx1">
                    <a:lumMod val="65000"/>
                    <a:lumOff val="35000"/>
                  </a:schemeClr>
                </a:solidFill>
              </a:rPr>
              <a:t>Number of Schools</a:t>
            </a:r>
          </a:p>
        </p:txBody>
      </p:sp>
      <p:sp>
        <p:nvSpPr>
          <p:cNvPr id="24" name="TextBox 23">
            <a:extLst>
              <a:ext uri="{FF2B5EF4-FFF2-40B4-BE49-F238E27FC236}">
                <a16:creationId xmlns:a16="http://schemas.microsoft.com/office/drawing/2014/main" id="{4339687C-5766-437B-AEB7-73D09EFE1E68}"/>
              </a:ext>
            </a:extLst>
          </p:cNvPr>
          <p:cNvSpPr txBox="1"/>
          <p:nvPr/>
        </p:nvSpPr>
        <p:spPr>
          <a:xfrm>
            <a:off x="2687230" y="962628"/>
            <a:ext cx="4147417" cy="307777"/>
          </a:xfrm>
          <a:prstGeom prst="rect">
            <a:avLst/>
          </a:prstGeom>
          <a:noFill/>
        </p:spPr>
        <p:txBody>
          <a:bodyPr wrap="none" rtlCol="0">
            <a:spAutoFit/>
          </a:bodyPr>
          <a:lstStyle/>
          <a:p>
            <a:pPr algn="ctr"/>
            <a:r>
              <a:rPr lang="en-US" sz="1400" b="1" dirty="0"/>
              <a:t>Number of New and Closed Schools from Year to Year</a:t>
            </a:r>
          </a:p>
        </p:txBody>
      </p:sp>
      <p:sp>
        <p:nvSpPr>
          <p:cNvPr id="17" name="TextBox 16">
            <a:extLst>
              <a:ext uri="{FF2B5EF4-FFF2-40B4-BE49-F238E27FC236}">
                <a16:creationId xmlns:a16="http://schemas.microsoft.com/office/drawing/2014/main" id="{B088DC11-F44A-4A7B-B745-104F7CDA134D}"/>
              </a:ext>
            </a:extLst>
          </p:cNvPr>
          <p:cNvSpPr txBox="1"/>
          <p:nvPr/>
        </p:nvSpPr>
        <p:spPr>
          <a:xfrm>
            <a:off x="3944770" y="1437866"/>
            <a:ext cx="2100854" cy="646331"/>
          </a:xfrm>
          <a:prstGeom prst="rect">
            <a:avLst/>
          </a:prstGeom>
          <a:noFill/>
        </p:spPr>
        <p:txBody>
          <a:bodyPr wrap="square" rtlCol="0">
            <a:spAutoFit/>
          </a:bodyPr>
          <a:lstStyle/>
          <a:p>
            <a:pPr algn="ctr"/>
            <a:r>
              <a:rPr lang="en-US" sz="1200" b="1" dirty="0"/>
              <a:t>2000s</a:t>
            </a:r>
          </a:p>
          <a:p>
            <a:pPr algn="ctr"/>
            <a:r>
              <a:rPr lang="en-US" sz="1200" dirty="0"/>
              <a:t>Increase in schools closing; new school creation still high</a:t>
            </a:r>
          </a:p>
        </p:txBody>
      </p:sp>
      <p:sp>
        <p:nvSpPr>
          <p:cNvPr id="18" name="Left Brace 17">
            <a:extLst>
              <a:ext uri="{FF2B5EF4-FFF2-40B4-BE49-F238E27FC236}">
                <a16:creationId xmlns:a16="http://schemas.microsoft.com/office/drawing/2014/main" id="{332B07FE-17D2-428D-BAA2-4E9878F2C46D}"/>
              </a:ext>
            </a:extLst>
          </p:cNvPr>
          <p:cNvSpPr/>
          <p:nvPr/>
        </p:nvSpPr>
        <p:spPr>
          <a:xfrm rot="5400000">
            <a:off x="4900731" y="1252432"/>
            <a:ext cx="226711" cy="21537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4A9F5D9-56F1-4283-9FD5-46621D638DDD}"/>
              </a:ext>
            </a:extLst>
          </p:cNvPr>
          <p:cNvSpPr txBox="1"/>
          <p:nvPr/>
        </p:nvSpPr>
        <p:spPr>
          <a:xfrm>
            <a:off x="6287446" y="1430309"/>
            <a:ext cx="2100854" cy="646331"/>
          </a:xfrm>
          <a:prstGeom prst="rect">
            <a:avLst/>
          </a:prstGeom>
          <a:noFill/>
        </p:spPr>
        <p:txBody>
          <a:bodyPr wrap="square" rtlCol="0">
            <a:spAutoFit/>
          </a:bodyPr>
          <a:lstStyle/>
          <a:p>
            <a:pPr algn="ctr"/>
            <a:r>
              <a:rPr lang="en-US" sz="1200" b="1" dirty="0"/>
              <a:t>2010s</a:t>
            </a:r>
          </a:p>
          <a:p>
            <a:pPr algn="ctr"/>
            <a:r>
              <a:rPr lang="en-US" sz="1200" dirty="0"/>
              <a:t>Both new school creation and closing drop in tandem</a:t>
            </a:r>
          </a:p>
        </p:txBody>
      </p:sp>
      <p:sp>
        <p:nvSpPr>
          <p:cNvPr id="13" name="Left Brace 12">
            <a:extLst>
              <a:ext uri="{FF2B5EF4-FFF2-40B4-BE49-F238E27FC236}">
                <a16:creationId xmlns:a16="http://schemas.microsoft.com/office/drawing/2014/main" id="{4544C151-0E51-486E-9F11-2CDA6F6C9DB8}"/>
              </a:ext>
            </a:extLst>
          </p:cNvPr>
          <p:cNvSpPr/>
          <p:nvPr/>
        </p:nvSpPr>
        <p:spPr>
          <a:xfrm rot="5400000">
            <a:off x="7208139" y="1252432"/>
            <a:ext cx="226711" cy="21537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CF45B0C-FAC9-49C8-ADF3-3EA7449248BE}"/>
              </a:ext>
            </a:extLst>
          </p:cNvPr>
          <p:cNvSpPr txBox="1"/>
          <p:nvPr/>
        </p:nvSpPr>
        <p:spPr>
          <a:xfrm>
            <a:off x="1486224" y="1437866"/>
            <a:ext cx="2262071" cy="646331"/>
          </a:xfrm>
          <a:prstGeom prst="rect">
            <a:avLst/>
          </a:prstGeom>
          <a:noFill/>
        </p:spPr>
        <p:txBody>
          <a:bodyPr wrap="square" rtlCol="0">
            <a:spAutoFit/>
          </a:bodyPr>
          <a:lstStyle/>
          <a:p>
            <a:pPr algn="ctr"/>
            <a:r>
              <a:rPr lang="en-US" sz="1200" b="1" dirty="0"/>
              <a:t>1990s</a:t>
            </a:r>
          </a:p>
          <a:p>
            <a:pPr algn="ctr"/>
            <a:r>
              <a:rPr lang="en-US" sz="1200" dirty="0"/>
              <a:t>Increase in new school creation; schools closures remain low</a:t>
            </a:r>
          </a:p>
        </p:txBody>
      </p:sp>
      <p:sp>
        <p:nvSpPr>
          <p:cNvPr id="15" name="Left Brace 14">
            <a:extLst>
              <a:ext uri="{FF2B5EF4-FFF2-40B4-BE49-F238E27FC236}">
                <a16:creationId xmlns:a16="http://schemas.microsoft.com/office/drawing/2014/main" id="{0534B767-0A97-4069-AE65-AFD7CCEC96B9}"/>
              </a:ext>
            </a:extLst>
          </p:cNvPr>
          <p:cNvSpPr/>
          <p:nvPr/>
        </p:nvSpPr>
        <p:spPr>
          <a:xfrm rot="5400000">
            <a:off x="2512718" y="1252432"/>
            <a:ext cx="226711" cy="21537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701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During the years of our study, we identify three waves of new school creation.</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56</a:t>
            </a:fld>
            <a:endParaRPr lang="en-US"/>
          </a:p>
        </p:txBody>
      </p:sp>
      <p:sp>
        <p:nvSpPr>
          <p:cNvPr id="2" name="TextBox 1">
            <a:extLst>
              <a:ext uri="{FF2B5EF4-FFF2-40B4-BE49-F238E27FC236}">
                <a16:creationId xmlns:a16="http://schemas.microsoft.com/office/drawing/2014/main" id="{A577354F-0428-44B1-A52C-0C8EDCFC2885}"/>
              </a:ext>
            </a:extLst>
          </p:cNvPr>
          <p:cNvSpPr txBox="1"/>
          <p:nvPr/>
        </p:nvSpPr>
        <p:spPr>
          <a:xfrm>
            <a:off x="2372906" y="1254467"/>
            <a:ext cx="6238942"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New schools were built to accommodate growing enrollment</a:t>
            </a:r>
          </a:p>
          <a:p>
            <a:pPr marL="285750" indent="-285750">
              <a:spcAft>
                <a:spcPts val="600"/>
              </a:spcAft>
              <a:buFont typeface="Arial" panose="020B0604020202020204" pitchFamily="34" charset="0"/>
              <a:buChar char="•"/>
            </a:pPr>
            <a:r>
              <a:rPr lang="en-US" sz="1600" dirty="0"/>
              <a:t>Student enrollment increased by 15% and the number of schools increased by 9%</a:t>
            </a:r>
          </a:p>
          <a:p>
            <a:pPr marL="285750" indent="-285750">
              <a:spcAft>
                <a:spcPts val="600"/>
              </a:spcAft>
              <a:buFont typeface="Arial" panose="020B0604020202020204" pitchFamily="34" charset="0"/>
              <a:buChar char="•"/>
            </a:pPr>
            <a:r>
              <a:rPr lang="en-US" sz="1600" dirty="0"/>
              <a:t>Substantial new school growth in states like Arizona, Nevada, and Florida with high student population growth</a:t>
            </a:r>
          </a:p>
        </p:txBody>
      </p:sp>
      <p:sp>
        <p:nvSpPr>
          <p:cNvPr id="3" name="Rectangle 2">
            <a:extLst>
              <a:ext uri="{FF2B5EF4-FFF2-40B4-BE49-F238E27FC236}">
                <a16:creationId xmlns:a16="http://schemas.microsoft.com/office/drawing/2014/main" id="{C013D92F-F306-48A8-A634-7848574430C1}"/>
              </a:ext>
            </a:extLst>
          </p:cNvPr>
          <p:cNvSpPr/>
          <p:nvPr/>
        </p:nvSpPr>
        <p:spPr>
          <a:xfrm>
            <a:off x="392966" y="1254467"/>
            <a:ext cx="1791014" cy="899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Wave 1 (1990s):</a:t>
            </a:r>
          </a:p>
          <a:p>
            <a:pPr algn="ctr"/>
            <a:r>
              <a:rPr lang="en-US" sz="1600" dirty="0"/>
              <a:t>Enrollment Growth</a:t>
            </a:r>
          </a:p>
        </p:txBody>
      </p:sp>
      <p:sp>
        <p:nvSpPr>
          <p:cNvPr id="9" name="TextBox 8">
            <a:extLst>
              <a:ext uri="{FF2B5EF4-FFF2-40B4-BE49-F238E27FC236}">
                <a16:creationId xmlns:a16="http://schemas.microsoft.com/office/drawing/2014/main" id="{A661346E-4E9C-4D4D-BABC-C9D4EC29EDA8}"/>
              </a:ext>
            </a:extLst>
          </p:cNvPr>
          <p:cNvSpPr txBox="1"/>
          <p:nvPr/>
        </p:nvSpPr>
        <p:spPr>
          <a:xfrm>
            <a:off x="2372906" y="3007696"/>
            <a:ext cx="6378128"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The annual number of new schools created remained high, in part bolstered by charters, which accounted for ~20% of new schools</a:t>
            </a:r>
          </a:p>
          <a:p>
            <a:pPr marL="285750" indent="-285750">
              <a:spcAft>
                <a:spcPts val="600"/>
              </a:spcAft>
              <a:buFont typeface="Arial" panose="020B0604020202020204" pitchFamily="34" charset="0"/>
              <a:buChar char="•"/>
            </a:pPr>
            <a:r>
              <a:rPr lang="en-US" sz="1600" dirty="0"/>
              <a:t>The number of school </a:t>
            </a:r>
            <a:r>
              <a:rPr lang="en-US" sz="1600" i="1" dirty="0"/>
              <a:t>closures</a:t>
            </a:r>
            <a:r>
              <a:rPr lang="en-US" sz="1600" dirty="0"/>
              <a:t> increased, such that by the end of the period, roughly as many schools were closing per year as were opening</a:t>
            </a:r>
          </a:p>
          <a:p>
            <a:pPr marL="285750" indent="-285750">
              <a:spcAft>
                <a:spcPts val="600"/>
              </a:spcAft>
              <a:buFont typeface="Arial" panose="020B0604020202020204" pitchFamily="34" charset="0"/>
              <a:buChar char="•"/>
            </a:pPr>
            <a:r>
              <a:rPr lang="en-US" sz="1600" dirty="0"/>
              <a:t>The increase in closures may have been driven by various factors, including school reform efforts and the Great Recession of 2007-09</a:t>
            </a:r>
          </a:p>
        </p:txBody>
      </p:sp>
      <p:sp>
        <p:nvSpPr>
          <p:cNvPr id="12" name="Rectangle 11">
            <a:extLst>
              <a:ext uri="{FF2B5EF4-FFF2-40B4-BE49-F238E27FC236}">
                <a16:creationId xmlns:a16="http://schemas.microsoft.com/office/drawing/2014/main" id="{372EBF80-7E4A-4089-845F-C345015E6ED0}"/>
              </a:ext>
            </a:extLst>
          </p:cNvPr>
          <p:cNvSpPr/>
          <p:nvPr/>
        </p:nvSpPr>
        <p:spPr>
          <a:xfrm>
            <a:off x="392966" y="3007696"/>
            <a:ext cx="1791014" cy="899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Wave 2 (2000s):</a:t>
            </a:r>
          </a:p>
          <a:p>
            <a:pPr algn="ctr"/>
            <a:r>
              <a:rPr lang="en-US" sz="1600" dirty="0"/>
              <a:t>School Reform</a:t>
            </a:r>
          </a:p>
        </p:txBody>
      </p:sp>
      <p:sp>
        <p:nvSpPr>
          <p:cNvPr id="13" name="TextBox 12">
            <a:extLst>
              <a:ext uri="{FF2B5EF4-FFF2-40B4-BE49-F238E27FC236}">
                <a16:creationId xmlns:a16="http://schemas.microsoft.com/office/drawing/2014/main" id="{8EA31982-4BB5-4A25-AE3C-1EC546EFC55C}"/>
              </a:ext>
            </a:extLst>
          </p:cNvPr>
          <p:cNvSpPr txBox="1"/>
          <p:nvPr/>
        </p:nvSpPr>
        <p:spPr>
          <a:xfrm>
            <a:off x="2372906" y="4992651"/>
            <a:ext cx="6378128"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The number of new and closing schools declined in tandem, such that the total number of schools remained roughly flat</a:t>
            </a:r>
          </a:p>
          <a:p>
            <a:pPr marL="285750" indent="-285750">
              <a:spcAft>
                <a:spcPts val="600"/>
              </a:spcAft>
              <a:buFont typeface="Arial" panose="020B0604020202020204" pitchFamily="34" charset="0"/>
              <a:buChar char="•"/>
            </a:pPr>
            <a:r>
              <a:rPr lang="en-US" sz="1600" dirty="0"/>
              <a:t>The number of new charters opened each year remained fairly stable, such that charters accounted for approximately 40% of new schools started in this period</a:t>
            </a:r>
          </a:p>
        </p:txBody>
      </p:sp>
      <p:sp>
        <p:nvSpPr>
          <p:cNvPr id="14" name="Rectangle 13">
            <a:extLst>
              <a:ext uri="{FF2B5EF4-FFF2-40B4-BE49-F238E27FC236}">
                <a16:creationId xmlns:a16="http://schemas.microsoft.com/office/drawing/2014/main" id="{D245FA9D-BDFA-40FA-9436-AFE4B2F1EF08}"/>
              </a:ext>
            </a:extLst>
          </p:cNvPr>
          <p:cNvSpPr/>
          <p:nvPr/>
        </p:nvSpPr>
        <p:spPr>
          <a:xfrm>
            <a:off x="392966" y="4992651"/>
            <a:ext cx="1791014" cy="899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Wave 3 (2010s):</a:t>
            </a:r>
          </a:p>
          <a:p>
            <a:pPr algn="ctr"/>
            <a:r>
              <a:rPr lang="en-US" sz="1600" dirty="0"/>
              <a:t>Stability &amp; Charters</a:t>
            </a:r>
          </a:p>
        </p:txBody>
      </p:sp>
    </p:spTree>
    <p:extLst>
      <p:ext uri="{BB962C8B-B14F-4D97-AF65-F5344CB8AC3E}">
        <p14:creationId xmlns:p14="http://schemas.microsoft.com/office/powerpoint/2010/main" val="1570400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Appendix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57</a:t>
            </a:fld>
            <a:endParaRPr lang="en-US"/>
          </a:p>
        </p:txBody>
      </p:sp>
      <p:sp>
        <p:nvSpPr>
          <p:cNvPr id="3" name="TextBox 2">
            <a:extLst>
              <a:ext uri="{FF2B5EF4-FFF2-40B4-BE49-F238E27FC236}">
                <a16:creationId xmlns:a16="http://schemas.microsoft.com/office/drawing/2014/main" id="{B42C4115-EA17-4FF4-A4E9-D064BF9E3DEE}"/>
              </a:ext>
            </a:extLst>
          </p:cNvPr>
          <p:cNvSpPr txBox="1"/>
          <p:nvPr/>
        </p:nvSpPr>
        <p:spPr>
          <a:xfrm>
            <a:off x="1698752" y="2682240"/>
            <a:ext cx="5746574" cy="1015663"/>
          </a:xfrm>
          <a:prstGeom prst="rect">
            <a:avLst/>
          </a:prstGeom>
          <a:noFill/>
        </p:spPr>
        <p:txBody>
          <a:bodyPr wrap="none" rtlCol="0">
            <a:spAutoFit/>
          </a:bodyPr>
          <a:lstStyle/>
          <a:p>
            <a:pPr algn="ctr"/>
            <a:r>
              <a:rPr lang="en-US" sz="3600" dirty="0"/>
              <a:t>Appendix 4</a:t>
            </a:r>
          </a:p>
          <a:p>
            <a:pPr algn="ctr"/>
            <a:r>
              <a:rPr lang="en-US" sz="2400" i="1" dirty="0"/>
              <a:t>Enrollment Growth and New School Creation</a:t>
            </a:r>
          </a:p>
        </p:txBody>
      </p:sp>
    </p:spTree>
    <p:extLst>
      <p:ext uri="{BB962C8B-B14F-4D97-AF65-F5344CB8AC3E}">
        <p14:creationId xmlns:p14="http://schemas.microsoft.com/office/powerpoint/2010/main" val="2898720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Background</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58</a:t>
            </a:fld>
            <a:endParaRPr lang="en-US"/>
          </a:p>
        </p:txBody>
      </p:sp>
      <p:sp>
        <p:nvSpPr>
          <p:cNvPr id="2" name="TextBox 1">
            <a:extLst>
              <a:ext uri="{FF2B5EF4-FFF2-40B4-BE49-F238E27FC236}">
                <a16:creationId xmlns:a16="http://schemas.microsoft.com/office/drawing/2014/main" id="{A577354F-0428-44B1-A52C-0C8EDCFC2885}"/>
              </a:ext>
            </a:extLst>
          </p:cNvPr>
          <p:cNvSpPr txBox="1"/>
          <p:nvPr/>
        </p:nvSpPr>
        <p:spPr>
          <a:xfrm>
            <a:off x="888827" y="1120140"/>
            <a:ext cx="7302674"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In main analysis, we identified 31,912 new public schools that were open in 2019-20 and had started over the last three decades</a:t>
            </a:r>
          </a:p>
          <a:p>
            <a:pPr marL="285750" indent="-285750">
              <a:spcAft>
                <a:spcPts val="600"/>
              </a:spcAft>
              <a:buFont typeface="Arial" panose="020B0604020202020204" pitchFamily="34" charset="0"/>
              <a:buChar char="•"/>
            </a:pPr>
            <a:r>
              <a:rPr lang="en-US" dirty="0"/>
              <a:t>7,079 of these schools were charter schools, representing 22% of all new schools opened since 1990</a:t>
            </a:r>
          </a:p>
          <a:p>
            <a:pPr marL="285750" indent="-285750">
              <a:spcAft>
                <a:spcPts val="600"/>
              </a:spcAft>
              <a:buFont typeface="Arial" panose="020B0604020202020204" pitchFamily="34" charset="0"/>
              <a:buChar char="•"/>
            </a:pPr>
            <a:r>
              <a:rPr lang="en-US" dirty="0"/>
              <a:t>We would like to better understand the other 24,833 schools</a:t>
            </a:r>
          </a:p>
          <a:p>
            <a:pPr marL="742950" lvl="1" indent="-285750">
              <a:spcAft>
                <a:spcPts val="600"/>
              </a:spcAft>
              <a:buFont typeface="Calibri" panose="020F0502020204030204" pitchFamily="34" charset="0"/>
              <a:buChar char="–"/>
            </a:pPr>
            <a:r>
              <a:rPr lang="en-US" dirty="0"/>
              <a:t>How many new schools appear to have been created largely due to population growth?</a:t>
            </a:r>
          </a:p>
          <a:p>
            <a:pPr marL="742950" lvl="1" indent="-285750">
              <a:spcAft>
                <a:spcPts val="600"/>
              </a:spcAft>
              <a:buFont typeface="Calibri" panose="020F0502020204030204" pitchFamily="34" charset="0"/>
              <a:buChar char="–"/>
            </a:pPr>
            <a:r>
              <a:rPr lang="en-US" dirty="0"/>
              <a:t>How many new schools were created as part of a school reform / intentional design strategy?</a:t>
            </a:r>
          </a:p>
          <a:p>
            <a:pPr marL="285750" indent="-285750">
              <a:spcAft>
                <a:spcPts val="600"/>
              </a:spcAft>
              <a:buFont typeface="Arial" panose="020B0604020202020204" pitchFamily="34" charset="0"/>
              <a:buChar char="•"/>
            </a:pPr>
            <a:r>
              <a:rPr lang="en-US" dirty="0"/>
              <a:t>While it’s hard to definitively answer these questions, we can inform them through two analyses</a:t>
            </a:r>
          </a:p>
          <a:p>
            <a:pPr marL="742950" lvl="1" indent="-285750">
              <a:spcAft>
                <a:spcPts val="600"/>
              </a:spcAft>
              <a:buFont typeface="Calibri" panose="020F0502020204030204" pitchFamily="34" charset="0"/>
              <a:buChar char="–"/>
            </a:pPr>
            <a:r>
              <a:rPr lang="en-US" dirty="0"/>
              <a:t>A district-level analysis of enrollment growth and school opening/closing</a:t>
            </a:r>
          </a:p>
          <a:p>
            <a:pPr marL="742950" lvl="1" indent="-285750">
              <a:spcAft>
                <a:spcPts val="600"/>
              </a:spcAft>
              <a:buFont typeface="Calibri" panose="020F0502020204030204" pitchFamily="34" charset="0"/>
              <a:buChar char="–"/>
            </a:pPr>
            <a:r>
              <a:rPr lang="en-US" dirty="0"/>
              <a:t>A school-level location analysis, identifying whether a new school is opening where another school previously existed</a:t>
            </a:r>
          </a:p>
        </p:txBody>
      </p:sp>
    </p:spTree>
    <p:extLst>
      <p:ext uri="{BB962C8B-B14F-4D97-AF65-F5344CB8AC3E}">
        <p14:creationId xmlns:p14="http://schemas.microsoft.com/office/powerpoint/2010/main" val="344659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some districts, new school creation appears driven by population growth…</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59</a:t>
            </a:fld>
            <a:endParaRPr lang="en-US"/>
          </a:p>
        </p:txBody>
      </p:sp>
      <p:pic>
        <p:nvPicPr>
          <p:cNvPr id="7" name="Picture 6">
            <a:extLst>
              <a:ext uri="{FF2B5EF4-FFF2-40B4-BE49-F238E27FC236}">
                <a16:creationId xmlns:a16="http://schemas.microsoft.com/office/drawing/2014/main" id="{0026F7A8-B7C7-4CAA-B889-5D6770CFA968}"/>
              </a:ext>
            </a:extLst>
          </p:cNvPr>
          <p:cNvPicPr>
            <a:picLocks noChangeAspect="1"/>
          </p:cNvPicPr>
          <p:nvPr/>
        </p:nvPicPr>
        <p:blipFill>
          <a:blip r:embed="rId2"/>
          <a:stretch>
            <a:fillRect/>
          </a:stretch>
        </p:blipFill>
        <p:spPr>
          <a:xfrm>
            <a:off x="781050" y="1369263"/>
            <a:ext cx="7581900" cy="2114550"/>
          </a:xfrm>
          <a:prstGeom prst="rect">
            <a:avLst/>
          </a:prstGeom>
        </p:spPr>
      </p:pic>
      <p:pic>
        <p:nvPicPr>
          <p:cNvPr id="9" name="Picture 8">
            <a:extLst>
              <a:ext uri="{FF2B5EF4-FFF2-40B4-BE49-F238E27FC236}">
                <a16:creationId xmlns:a16="http://schemas.microsoft.com/office/drawing/2014/main" id="{B0A215C0-67E2-43A9-9CCB-4D51727D9AE2}"/>
              </a:ext>
            </a:extLst>
          </p:cNvPr>
          <p:cNvPicPr>
            <a:picLocks noChangeAspect="1"/>
          </p:cNvPicPr>
          <p:nvPr/>
        </p:nvPicPr>
        <p:blipFill>
          <a:blip r:embed="rId3"/>
          <a:stretch>
            <a:fillRect/>
          </a:stretch>
        </p:blipFill>
        <p:spPr>
          <a:xfrm>
            <a:off x="781050" y="4351659"/>
            <a:ext cx="7581900" cy="2114550"/>
          </a:xfrm>
          <a:prstGeom prst="rect">
            <a:avLst/>
          </a:prstGeom>
        </p:spPr>
      </p:pic>
      <p:sp>
        <p:nvSpPr>
          <p:cNvPr id="10" name="TextBox 9">
            <a:extLst>
              <a:ext uri="{FF2B5EF4-FFF2-40B4-BE49-F238E27FC236}">
                <a16:creationId xmlns:a16="http://schemas.microsoft.com/office/drawing/2014/main" id="{7394B299-A8B2-4E5A-842D-AECB6F207A57}"/>
              </a:ext>
            </a:extLst>
          </p:cNvPr>
          <p:cNvSpPr txBox="1"/>
          <p:nvPr/>
        </p:nvSpPr>
        <p:spPr>
          <a:xfrm>
            <a:off x="619676" y="1012641"/>
            <a:ext cx="1553374" cy="369332"/>
          </a:xfrm>
          <a:prstGeom prst="rect">
            <a:avLst/>
          </a:prstGeom>
          <a:noFill/>
        </p:spPr>
        <p:txBody>
          <a:bodyPr wrap="none" rtlCol="0">
            <a:spAutoFit/>
          </a:bodyPr>
          <a:lstStyle/>
          <a:p>
            <a:r>
              <a:rPr lang="en-US" dirty="0"/>
              <a:t>Katy ISD, Texas</a:t>
            </a:r>
          </a:p>
        </p:txBody>
      </p:sp>
      <p:sp>
        <p:nvSpPr>
          <p:cNvPr id="11" name="TextBox 10">
            <a:extLst>
              <a:ext uri="{FF2B5EF4-FFF2-40B4-BE49-F238E27FC236}">
                <a16:creationId xmlns:a16="http://schemas.microsoft.com/office/drawing/2014/main" id="{5E74AB0D-1B04-436E-8F51-B1DDEA56DE01}"/>
              </a:ext>
            </a:extLst>
          </p:cNvPr>
          <p:cNvSpPr txBox="1"/>
          <p:nvPr/>
        </p:nvSpPr>
        <p:spPr>
          <a:xfrm>
            <a:off x="619676" y="3899424"/>
            <a:ext cx="4530086" cy="369332"/>
          </a:xfrm>
          <a:prstGeom prst="rect">
            <a:avLst/>
          </a:prstGeom>
          <a:noFill/>
        </p:spPr>
        <p:txBody>
          <a:bodyPr wrap="none" rtlCol="0">
            <a:spAutoFit/>
          </a:bodyPr>
          <a:lstStyle/>
          <a:p>
            <a:r>
              <a:rPr lang="en-US" dirty="0"/>
              <a:t>Montgomery County Public Schools, Maryland</a:t>
            </a:r>
          </a:p>
        </p:txBody>
      </p:sp>
      <p:cxnSp>
        <p:nvCxnSpPr>
          <p:cNvPr id="13" name="Straight Connector 12">
            <a:extLst>
              <a:ext uri="{FF2B5EF4-FFF2-40B4-BE49-F238E27FC236}">
                <a16:creationId xmlns:a16="http://schemas.microsoft.com/office/drawing/2014/main" id="{9E736DD0-E3A2-4294-98AF-52A621BF446E}"/>
              </a:ext>
            </a:extLst>
          </p:cNvPr>
          <p:cNvCxnSpPr/>
          <p:nvPr/>
        </p:nvCxnSpPr>
        <p:spPr>
          <a:xfrm>
            <a:off x="725474" y="1381973"/>
            <a:ext cx="7541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06C46F-4C10-4992-9106-C86EC6C9A1A4}"/>
              </a:ext>
            </a:extLst>
          </p:cNvPr>
          <p:cNvCxnSpPr/>
          <p:nvPr/>
        </p:nvCxnSpPr>
        <p:spPr>
          <a:xfrm>
            <a:off x="725474" y="4268756"/>
            <a:ext cx="7541911"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42EC73-3B0A-4B16-8B28-8390C2E9424D}"/>
              </a:ext>
            </a:extLst>
          </p:cNvPr>
          <p:cNvSpPr txBox="1"/>
          <p:nvPr/>
        </p:nvSpPr>
        <p:spPr>
          <a:xfrm>
            <a:off x="0" y="6642556"/>
            <a:ext cx="4461478" cy="215444"/>
          </a:xfrm>
          <a:prstGeom prst="rect">
            <a:avLst/>
          </a:prstGeom>
          <a:noFill/>
        </p:spPr>
        <p:txBody>
          <a:bodyPr wrap="none" rtlCol="0">
            <a:spAutoFit/>
          </a:bodyPr>
          <a:lstStyle/>
          <a:p>
            <a:r>
              <a:rPr lang="en-US" sz="800" dirty="0"/>
              <a:t>Note: includes charter schools that are located within the geographic boundaries of the school district.</a:t>
            </a:r>
          </a:p>
        </p:txBody>
      </p:sp>
    </p:spTree>
    <p:extLst>
      <p:ext uri="{BB962C8B-B14F-4D97-AF65-F5344CB8AC3E}">
        <p14:creationId xmlns:p14="http://schemas.microsoft.com/office/powerpoint/2010/main" val="276985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NCES began tracking charter schools in 1998-99; in recent years, charters have accounted for approximately 40% of all new public schools.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a:t>
            </a:fld>
            <a:endParaRPr lang="en-US"/>
          </a:p>
        </p:txBody>
      </p:sp>
      <p:graphicFrame>
        <p:nvGraphicFramePr>
          <p:cNvPr id="6" name="Chart 5">
            <a:extLst>
              <a:ext uri="{FF2B5EF4-FFF2-40B4-BE49-F238E27FC236}">
                <a16:creationId xmlns:a16="http://schemas.microsoft.com/office/drawing/2014/main" id="{B76F4C0D-62BE-4A2A-8180-8AAE92138DD2}"/>
              </a:ext>
            </a:extLst>
          </p:cNvPr>
          <p:cNvGraphicFramePr/>
          <p:nvPr>
            <p:extLst>
              <p:ext uri="{D42A27DB-BD31-4B8C-83A1-F6EECF244321}">
                <p14:modId xmlns:p14="http://schemas.microsoft.com/office/powerpoint/2010/main" val="1026983416"/>
              </p:ext>
            </p:extLst>
          </p:nvPr>
        </p:nvGraphicFramePr>
        <p:xfrm>
          <a:off x="388620" y="1828800"/>
          <a:ext cx="8366760" cy="4311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E904360-895F-4193-9B8D-E2E283CA36B9}"/>
              </a:ext>
            </a:extLst>
          </p:cNvPr>
          <p:cNvSpPr txBox="1"/>
          <p:nvPr/>
        </p:nvSpPr>
        <p:spPr>
          <a:xfrm rot="16200000">
            <a:off x="-367663" y="3658425"/>
            <a:ext cx="1372492" cy="276999"/>
          </a:xfrm>
          <a:prstGeom prst="rect">
            <a:avLst/>
          </a:prstGeom>
          <a:noFill/>
        </p:spPr>
        <p:txBody>
          <a:bodyPr wrap="none" rtlCol="0">
            <a:spAutoFit/>
          </a:bodyPr>
          <a:lstStyle/>
          <a:p>
            <a:r>
              <a:rPr lang="en-US" sz="1200" dirty="0">
                <a:solidFill>
                  <a:schemeClr val="tx1">
                    <a:lumMod val="65000"/>
                    <a:lumOff val="35000"/>
                  </a:schemeClr>
                </a:solidFill>
              </a:rPr>
              <a:t>Number of Schools</a:t>
            </a:r>
          </a:p>
        </p:txBody>
      </p:sp>
      <p:sp>
        <p:nvSpPr>
          <p:cNvPr id="2" name="TextBox 1">
            <a:extLst>
              <a:ext uri="{FF2B5EF4-FFF2-40B4-BE49-F238E27FC236}">
                <a16:creationId xmlns:a16="http://schemas.microsoft.com/office/drawing/2014/main" id="{2E1ADB2A-7385-4010-A946-09F70CCA294F}"/>
              </a:ext>
            </a:extLst>
          </p:cNvPr>
          <p:cNvSpPr txBox="1"/>
          <p:nvPr/>
        </p:nvSpPr>
        <p:spPr>
          <a:xfrm>
            <a:off x="1095769" y="1630504"/>
            <a:ext cx="2397644" cy="830997"/>
          </a:xfrm>
          <a:prstGeom prst="rect">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txBody>
          <a:bodyPr wrap="none" rtlCol="0">
            <a:spAutoFit/>
          </a:bodyPr>
          <a:lstStyle/>
          <a:p>
            <a:r>
              <a:rPr lang="en-US" sz="1200" dirty="0"/>
              <a:t>Charters represent:</a:t>
            </a:r>
          </a:p>
          <a:p>
            <a:pPr marL="112713" indent="-112713">
              <a:buFont typeface="Arial" panose="020B0604020202020204" pitchFamily="34" charset="0"/>
              <a:buChar char="•"/>
            </a:pPr>
            <a:r>
              <a:rPr lang="en-US" sz="1200" dirty="0"/>
              <a:t>4% of new schools in the 1990s</a:t>
            </a:r>
          </a:p>
          <a:p>
            <a:pPr marL="112713" indent="-112713">
              <a:buFont typeface="Arial" panose="020B0604020202020204" pitchFamily="34" charset="0"/>
              <a:buChar char="•"/>
            </a:pPr>
            <a:r>
              <a:rPr lang="en-US" sz="1200" dirty="0"/>
              <a:t>24% of new schools in the 2000s</a:t>
            </a:r>
          </a:p>
          <a:p>
            <a:pPr marL="112713" indent="-112713">
              <a:buFont typeface="Arial" panose="020B0604020202020204" pitchFamily="34" charset="0"/>
              <a:buChar char="•"/>
            </a:pPr>
            <a:r>
              <a:rPr lang="en-US" sz="1200" dirty="0"/>
              <a:t>40% of new schools in the 2010s</a:t>
            </a:r>
          </a:p>
        </p:txBody>
      </p:sp>
      <p:sp>
        <p:nvSpPr>
          <p:cNvPr id="4" name="TextBox 3">
            <a:extLst>
              <a:ext uri="{FF2B5EF4-FFF2-40B4-BE49-F238E27FC236}">
                <a16:creationId xmlns:a16="http://schemas.microsoft.com/office/drawing/2014/main" id="{50904550-A0F9-D3AD-C9C7-29A397EBE075}"/>
              </a:ext>
            </a:extLst>
          </p:cNvPr>
          <p:cNvSpPr txBox="1"/>
          <p:nvPr/>
        </p:nvSpPr>
        <p:spPr>
          <a:xfrm>
            <a:off x="0" y="6396335"/>
            <a:ext cx="8611848" cy="461665"/>
          </a:xfrm>
          <a:prstGeom prst="rect">
            <a:avLst/>
          </a:prstGeom>
          <a:noFill/>
        </p:spPr>
        <p:txBody>
          <a:bodyPr wrap="square" rtlCol="0">
            <a:spAutoFit/>
          </a:bodyPr>
          <a:lstStyle/>
          <a:p>
            <a:r>
              <a:rPr lang="en-US" sz="800" dirty="0"/>
              <a:t>Source: NCES Common Core of Data. Note: Includes only schools in the 50 states plus the District of Columbia that had students enrolled in grades PK through 13. Excludes correctional facilities, district offices, hospital/homebound students, and schools that have fewer than 25 students in all years. A new school is defined here as a school with students enrolled in the year shown that had no students enrolled the year prior and no students enrolled in 1989-90. If a school opens multiple times by this definition, it is considered to be a new school in the year it first opened.</a:t>
            </a:r>
          </a:p>
        </p:txBody>
      </p:sp>
      <p:sp>
        <p:nvSpPr>
          <p:cNvPr id="3" name="TextBox 2">
            <a:extLst>
              <a:ext uri="{FF2B5EF4-FFF2-40B4-BE49-F238E27FC236}">
                <a16:creationId xmlns:a16="http://schemas.microsoft.com/office/drawing/2014/main" id="{633E1966-86C4-E5F0-FAC0-3BE421E0BBBF}"/>
              </a:ext>
            </a:extLst>
          </p:cNvPr>
          <p:cNvSpPr txBox="1"/>
          <p:nvPr/>
        </p:nvSpPr>
        <p:spPr>
          <a:xfrm>
            <a:off x="3176000" y="1098670"/>
            <a:ext cx="3185296" cy="523220"/>
          </a:xfrm>
          <a:prstGeom prst="rect">
            <a:avLst/>
          </a:prstGeom>
          <a:solidFill>
            <a:schemeClr val="bg1"/>
          </a:solidFill>
        </p:spPr>
        <p:txBody>
          <a:bodyPr wrap="none" rtlCol="0">
            <a:spAutoFit/>
          </a:bodyPr>
          <a:lstStyle/>
          <a:p>
            <a:pPr algn="ctr"/>
            <a:r>
              <a:rPr lang="en-US" sz="1400" b="1" dirty="0"/>
              <a:t>Number of New Schools Opened by Year</a:t>
            </a:r>
          </a:p>
          <a:p>
            <a:pPr algn="ctr"/>
            <a:r>
              <a:rPr lang="en-US" sz="1400" dirty="0"/>
              <a:t>(1990-91 to 2019-20)</a:t>
            </a:r>
          </a:p>
        </p:txBody>
      </p:sp>
    </p:spTree>
    <p:extLst>
      <p:ext uri="{BB962C8B-B14F-4D97-AF65-F5344CB8AC3E}">
        <p14:creationId xmlns:p14="http://schemas.microsoft.com/office/powerpoint/2010/main" val="3589640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…while in other districts, population growth is clearly not a driver of new school creation.</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60</a:t>
            </a:fld>
            <a:endParaRPr lang="en-US"/>
          </a:p>
        </p:txBody>
      </p:sp>
      <p:sp>
        <p:nvSpPr>
          <p:cNvPr id="10" name="TextBox 9">
            <a:extLst>
              <a:ext uri="{FF2B5EF4-FFF2-40B4-BE49-F238E27FC236}">
                <a16:creationId xmlns:a16="http://schemas.microsoft.com/office/drawing/2014/main" id="{7394B299-A8B2-4E5A-842D-AECB6F207A57}"/>
              </a:ext>
            </a:extLst>
          </p:cNvPr>
          <p:cNvSpPr txBox="1"/>
          <p:nvPr/>
        </p:nvSpPr>
        <p:spPr>
          <a:xfrm>
            <a:off x="619676" y="1012641"/>
            <a:ext cx="4975465" cy="369332"/>
          </a:xfrm>
          <a:prstGeom prst="rect">
            <a:avLst/>
          </a:prstGeom>
          <a:noFill/>
        </p:spPr>
        <p:txBody>
          <a:bodyPr wrap="none" rtlCol="0">
            <a:spAutoFit/>
          </a:bodyPr>
          <a:lstStyle/>
          <a:p>
            <a:r>
              <a:rPr lang="en-US" dirty="0"/>
              <a:t>Detroit Public School Community District, Michigan</a:t>
            </a:r>
          </a:p>
        </p:txBody>
      </p:sp>
      <p:sp>
        <p:nvSpPr>
          <p:cNvPr id="11" name="TextBox 10">
            <a:extLst>
              <a:ext uri="{FF2B5EF4-FFF2-40B4-BE49-F238E27FC236}">
                <a16:creationId xmlns:a16="http://schemas.microsoft.com/office/drawing/2014/main" id="{5E74AB0D-1B04-436E-8F51-B1DDEA56DE01}"/>
              </a:ext>
            </a:extLst>
          </p:cNvPr>
          <p:cNvSpPr txBox="1"/>
          <p:nvPr/>
        </p:nvSpPr>
        <p:spPr>
          <a:xfrm>
            <a:off x="619676" y="3899424"/>
            <a:ext cx="3512500" cy="369332"/>
          </a:xfrm>
          <a:prstGeom prst="rect">
            <a:avLst/>
          </a:prstGeom>
          <a:noFill/>
        </p:spPr>
        <p:txBody>
          <a:bodyPr wrap="none" rtlCol="0">
            <a:spAutoFit/>
          </a:bodyPr>
          <a:lstStyle/>
          <a:p>
            <a:r>
              <a:rPr lang="en-US" dirty="0"/>
              <a:t>Indianapolis Public Schools, Indiana</a:t>
            </a:r>
          </a:p>
        </p:txBody>
      </p:sp>
      <p:cxnSp>
        <p:nvCxnSpPr>
          <p:cNvPr id="13" name="Straight Connector 12">
            <a:extLst>
              <a:ext uri="{FF2B5EF4-FFF2-40B4-BE49-F238E27FC236}">
                <a16:creationId xmlns:a16="http://schemas.microsoft.com/office/drawing/2014/main" id="{9E736DD0-E3A2-4294-98AF-52A621BF446E}"/>
              </a:ext>
            </a:extLst>
          </p:cNvPr>
          <p:cNvCxnSpPr/>
          <p:nvPr/>
        </p:nvCxnSpPr>
        <p:spPr>
          <a:xfrm>
            <a:off x="725474" y="1381973"/>
            <a:ext cx="7541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06C46F-4C10-4992-9106-C86EC6C9A1A4}"/>
              </a:ext>
            </a:extLst>
          </p:cNvPr>
          <p:cNvCxnSpPr/>
          <p:nvPr/>
        </p:nvCxnSpPr>
        <p:spPr>
          <a:xfrm>
            <a:off x="725474" y="4268756"/>
            <a:ext cx="7541911"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608E550-B88F-455F-828B-04032F476ED1}"/>
              </a:ext>
            </a:extLst>
          </p:cNvPr>
          <p:cNvPicPr>
            <a:picLocks noChangeAspect="1"/>
          </p:cNvPicPr>
          <p:nvPr/>
        </p:nvPicPr>
        <p:blipFill>
          <a:blip r:embed="rId2"/>
          <a:stretch>
            <a:fillRect/>
          </a:stretch>
        </p:blipFill>
        <p:spPr>
          <a:xfrm>
            <a:off x="781050" y="1434657"/>
            <a:ext cx="7581900" cy="2114550"/>
          </a:xfrm>
          <a:prstGeom prst="rect">
            <a:avLst/>
          </a:prstGeom>
        </p:spPr>
      </p:pic>
      <p:pic>
        <p:nvPicPr>
          <p:cNvPr id="3" name="Picture 2">
            <a:extLst>
              <a:ext uri="{FF2B5EF4-FFF2-40B4-BE49-F238E27FC236}">
                <a16:creationId xmlns:a16="http://schemas.microsoft.com/office/drawing/2014/main" id="{FD79CE6D-0755-4B46-B05E-D6223E762ABD}"/>
              </a:ext>
            </a:extLst>
          </p:cNvPr>
          <p:cNvPicPr>
            <a:picLocks noChangeAspect="1"/>
          </p:cNvPicPr>
          <p:nvPr/>
        </p:nvPicPr>
        <p:blipFill>
          <a:blip r:embed="rId3"/>
          <a:stretch>
            <a:fillRect/>
          </a:stretch>
        </p:blipFill>
        <p:spPr>
          <a:xfrm>
            <a:off x="781050" y="4313874"/>
            <a:ext cx="7581900" cy="2114550"/>
          </a:xfrm>
          <a:prstGeom prst="rect">
            <a:avLst/>
          </a:prstGeom>
        </p:spPr>
      </p:pic>
      <p:sp>
        <p:nvSpPr>
          <p:cNvPr id="12" name="TextBox 11">
            <a:extLst>
              <a:ext uri="{FF2B5EF4-FFF2-40B4-BE49-F238E27FC236}">
                <a16:creationId xmlns:a16="http://schemas.microsoft.com/office/drawing/2014/main" id="{1FAC81A7-AC05-457D-9F03-08B4B8304656}"/>
              </a:ext>
            </a:extLst>
          </p:cNvPr>
          <p:cNvSpPr txBox="1"/>
          <p:nvPr/>
        </p:nvSpPr>
        <p:spPr>
          <a:xfrm>
            <a:off x="0" y="6642556"/>
            <a:ext cx="4461478" cy="215444"/>
          </a:xfrm>
          <a:prstGeom prst="rect">
            <a:avLst/>
          </a:prstGeom>
          <a:noFill/>
        </p:spPr>
        <p:txBody>
          <a:bodyPr wrap="none" rtlCol="0">
            <a:spAutoFit/>
          </a:bodyPr>
          <a:lstStyle/>
          <a:p>
            <a:r>
              <a:rPr lang="en-US" sz="800" dirty="0"/>
              <a:t>Note: includes charter schools that are located within the geographic boundaries of the school district.</a:t>
            </a:r>
          </a:p>
        </p:txBody>
      </p:sp>
    </p:spTree>
    <p:extLst>
      <p:ext uri="{BB962C8B-B14F-4D97-AF65-F5344CB8AC3E}">
        <p14:creationId xmlns:p14="http://schemas.microsoft.com/office/powerpoint/2010/main" val="2474544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Student enrollment growth is one factor helpful in distinguishing growth-based new school creation from school reform efforts.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61</a:t>
            </a:fld>
            <a:endParaRPr lang="en-US"/>
          </a:p>
        </p:txBody>
      </p:sp>
      <p:graphicFrame>
        <p:nvGraphicFramePr>
          <p:cNvPr id="6" name="Chart 5">
            <a:extLst>
              <a:ext uri="{FF2B5EF4-FFF2-40B4-BE49-F238E27FC236}">
                <a16:creationId xmlns:a16="http://schemas.microsoft.com/office/drawing/2014/main" id="{A56F806F-D839-4E24-96A8-D1AA47579F32}"/>
              </a:ext>
            </a:extLst>
          </p:cNvPr>
          <p:cNvGraphicFramePr/>
          <p:nvPr/>
        </p:nvGraphicFramePr>
        <p:xfrm>
          <a:off x="672575" y="1632317"/>
          <a:ext cx="7939273" cy="45266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7699F4F-8A9A-4E5C-A3D4-A3376DEA25F6}"/>
              </a:ext>
            </a:extLst>
          </p:cNvPr>
          <p:cNvSpPr txBox="1"/>
          <p:nvPr/>
        </p:nvSpPr>
        <p:spPr>
          <a:xfrm>
            <a:off x="3216340" y="1241413"/>
            <a:ext cx="3018006" cy="523220"/>
          </a:xfrm>
          <a:prstGeom prst="rect">
            <a:avLst/>
          </a:prstGeom>
          <a:noFill/>
        </p:spPr>
        <p:txBody>
          <a:bodyPr wrap="none" rtlCol="0">
            <a:spAutoFit/>
          </a:bodyPr>
          <a:lstStyle/>
          <a:p>
            <a:pPr algn="ctr"/>
            <a:r>
              <a:rPr lang="en-US" sz="1400" b="1" dirty="0"/>
              <a:t>School Districts by Enrollment Growth</a:t>
            </a:r>
          </a:p>
          <a:p>
            <a:pPr algn="ctr"/>
            <a:r>
              <a:rPr lang="en-US" sz="1400" dirty="0"/>
              <a:t>(1989-90 to 2019-20)</a:t>
            </a:r>
          </a:p>
        </p:txBody>
      </p:sp>
      <p:sp>
        <p:nvSpPr>
          <p:cNvPr id="9" name="TextBox 8">
            <a:extLst>
              <a:ext uri="{FF2B5EF4-FFF2-40B4-BE49-F238E27FC236}">
                <a16:creationId xmlns:a16="http://schemas.microsoft.com/office/drawing/2014/main" id="{6A47C589-D59A-4554-A986-5F50260F3606}"/>
              </a:ext>
            </a:extLst>
          </p:cNvPr>
          <p:cNvSpPr txBox="1"/>
          <p:nvPr/>
        </p:nvSpPr>
        <p:spPr>
          <a:xfrm rot="16200000">
            <a:off x="-426380" y="3290500"/>
            <a:ext cx="1890133" cy="276999"/>
          </a:xfrm>
          <a:prstGeom prst="rect">
            <a:avLst/>
          </a:prstGeom>
          <a:noFill/>
        </p:spPr>
        <p:txBody>
          <a:bodyPr wrap="none" rtlCol="0">
            <a:spAutoFit/>
          </a:bodyPr>
          <a:lstStyle/>
          <a:p>
            <a:pPr algn="ctr"/>
            <a:r>
              <a:rPr lang="en-US" sz="1200" dirty="0">
                <a:solidFill>
                  <a:schemeClr val="tx1">
                    <a:lumMod val="65000"/>
                    <a:lumOff val="35000"/>
                  </a:schemeClr>
                </a:solidFill>
              </a:rPr>
              <a:t>Number of School Districts</a:t>
            </a:r>
          </a:p>
        </p:txBody>
      </p:sp>
      <p:sp>
        <p:nvSpPr>
          <p:cNvPr id="10" name="TextBox 9">
            <a:extLst>
              <a:ext uri="{FF2B5EF4-FFF2-40B4-BE49-F238E27FC236}">
                <a16:creationId xmlns:a16="http://schemas.microsoft.com/office/drawing/2014/main" id="{B029667D-405E-4DED-A06F-0DA9775D76BF}"/>
              </a:ext>
            </a:extLst>
          </p:cNvPr>
          <p:cNvSpPr txBox="1"/>
          <p:nvPr/>
        </p:nvSpPr>
        <p:spPr>
          <a:xfrm>
            <a:off x="3113324" y="6212552"/>
            <a:ext cx="3344954" cy="276999"/>
          </a:xfrm>
          <a:prstGeom prst="rect">
            <a:avLst/>
          </a:prstGeom>
          <a:noFill/>
        </p:spPr>
        <p:txBody>
          <a:bodyPr wrap="none" rtlCol="0">
            <a:spAutoFit/>
          </a:bodyPr>
          <a:lstStyle/>
          <a:p>
            <a:pPr algn="ctr"/>
            <a:r>
              <a:rPr lang="en-US" sz="1200" dirty="0">
                <a:solidFill>
                  <a:schemeClr val="tx1">
                    <a:lumMod val="65000"/>
                    <a:lumOff val="35000"/>
                  </a:schemeClr>
                </a:solidFill>
              </a:rPr>
              <a:t>Enrollment Growth Between 1989-90 and 2019-20</a:t>
            </a:r>
          </a:p>
        </p:txBody>
      </p:sp>
      <p:cxnSp>
        <p:nvCxnSpPr>
          <p:cNvPr id="12" name="Straight Arrow Connector 11">
            <a:extLst>
              <a:ext uri="{FF2B5EF4-FFF2-40B4-BE49-F238E27FC236}">
                <a16:creationId xmlns:a16="http://schemas.microsoft.com/office/drawing/2014/main" id="{1BB26456-9C30-4153-8DA6-897301EACF5B}"/>
              </a:ext>
            </a:extLst>
          </p:cNvPr>
          <p:cNvCxnSpPr>
            <a:cxnSpLocks/>
          </p:cNvCxnSpPr>
          <p:nvPr/>
        </p:nvCxnSpPr>
        <p:spPr>
          <a:xfrm>
            <a:off x="6619954" y="4086899"/>
            <a:ext cx="0" cy="1118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6E8526-9F74-4CB2-891E-1E1D0953BD91}"/>
              </a:ext>
            </a:extLst>
          </p:cNvPr>
          <p:cNvSpPr txBox="1"/>
          <p:nvPr/>
        </p:nvSpPr>
        <p:spPr>
          <a:xfrm>
            <a:off x="6234346" y="3741756"/>
            <a:ext cx="779572" cy="307777"/>
          </a:xfrm>
          <a:prstGeom prst="rect">
            <a:avLst/>
          </a:prstGeom>
          <a:noFill/>
        </p:spPr>
        <p:txBody>
          <a:bodyPr wrap="none" rtlCol="0">
            <a:spAutoFit/>
          </a:bodyPr>
          <a:lstStyle/>
          <a:p>
            <a:r>
              <a:rPr lang="en-US" sz="1400" dirty="0"/>
              <a:t>Katy ISD</a:t>
            </a:r>
          </a:p>
        </p:txBody>
      </p:sp>
      <p:cxnSp>
        <p:nvCxnSpPr>
          <p:cNvPr id="11" name="Straight Arrow Connector 10">
            <a:extLst>
              <a:ext uri="{FF2B5EF4-FFF2-40B4-BE49-F238E27FC236}">
                <a16:creationId xmlns:a16="http://schemas.microsoft.com/office/drawing/2014/main" id="{F87F7253-AF12-4761-8533-EC3CF81C6945}"/>
              </a:ext>
            </a:extLst>
          </p:cNvPr>
          <p:cNvCxnSpPr>
            <a:cxnSpLocks/>
          </p:cNvCxnSpPr>
          <p:nvPr/>
        </p:nvCxnSpPr>
        <p:spPr>
          <a:xfrm>
            <a:off x="3154560" y="3384098"/>
            <a:ext cx="0" cy="1118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D59555-4CDA-41C3-B264-7D252005D715}"/>
              </a:ext>
            </a:extLst>
          </p:cNvPr>
          <p:cNvSpPr txBox="1"/>
          <p:nvPr/>
        </p:nvSpPr>
        <p:spPr>
          <a:xfrm>
            <a:off x="2859636" y="2872701"/>
            <a:ext cx="1142877" cy="523220"/>
          </a:xfrm>
          <a:prstGeom prst="rect">
            <a:avLst/>
          </a:prstGeom>
          <a:noFill/>
        </p:spPr>
        <p:txBody>
          <a:bodyPr wrap="none" rtlCol="0">
            <a:spAutoFit/>
          </a:bodyPr>
          <a:lstStyle/>
          <a:p>
            <a:r>
              <a:rPr lang="en-US" sz="1400" dirty="0"/>
              <a:t>Montgomery</a:t>
            </a:r>
          </a:p>
          <a:p>
            <a:r>
              <a:rPr lang="en-US" sz="1400" dirty="0"/>
              <a:t>County</a:t>
            </a:r>
          </a:p>
        </p:txBody>
      </p:sp>
      <p:cxnSp>
        <p:nvCxnSpPr>
          <p:cNvPr id="15" name="Straight Arrow Connector 14">
            <a:extLst>
              <a:ext uri="{FF2B5EF4-FFF2-40B4-BE49-F238E27FC236}">
                <a16:creationId xmlns:a16="http://schemas.microsoft.com/office/drawing/2014/main" id="{5716ED1A-5A03-426A-A5A5-0F56E4ED3424}"/>
              </a:ext>
            </a:extLst>
          </p:cNvPr>
          <p:cNvCxnSpPr>
            <a:cxnSpLocks/>
          </p:cNvCxnSpPr>
          <p:nvPr/>
        </p:nvCxnSpPr>
        <p:spPr>
          <a:xfrm>
            <a:off x="2295599" y="1526521"/>
            <a:ext cx="0" cy="381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126BB7-1D7F-4592-BA76-0263AAC4E4F6}"/>
              </a:ext>
            </a:extLst>
          </p:cNvPr>
          <p:cNvSpPr txBox="1"/>
          <p:nvPr/>
        </p:nvSpPr>
        <p:spPr>
          <a:xfrm>
            <a:off x="1766408" y="1200522"/>
            <a:ext cx="1071127" cy="307777"/>
          </a:xfrm>
          <a:prstGeom prst="rect">
            <a:avLst/>
          </a:prstGeom>
          <a:noFill/>
        </p:spPr>
        <p:txBody>
          <a:bodyPr wrap="none" rtlCol="0">
            <a:spAutoFit/>
          </a:bodyPr>
          <a:lstStyle/>
          <a:p>
            <a:pPr algn="ctr"/>
            <a:r>
              <a:rPr lang="en-US" sz="1400" dirty="0"/>
              <a:t>Indianapolis</a:t>
            </a:r>
          </a:p>
        </p:txBody>
      </p:sp>
      <p:cxnSp>
        <p:nvCxnSpPr>
          <p:cNvPr id="17" name="Straight Arrow Connector 16">
            <a:extLst>
              <a:ext uri="{FF2B5EF4-FFF2-40B4-BE49-F238E27FC236}">
                <a16:creationId xmlns:a16="http://schemas.microsoft.com/office/drawing/2014/main" id="{F160B2BC-CB91-416D-9831-B747D4CB8200}"/>
              </a:ext>
            </a:extLst>
          </p:cNvPr>
          <p:cNvCxnSpPr>
            <a:cxnSpLocks/>
          </p:cNvCxnSpPr>
          <p:nvPr/>
        </p:nvCxnSpPr>
        <p:spPr>
          <a:xfrm>
            <a:off x="1691858" y="4345304"/>
            <a:ext cx="0" cy="381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82F015-7419-4A34-B44E-B27EE7FBB497}"/>
              </a:ext>
            </a:extLst>
          </p:cNvPr>
          <p:cNvSpPr txBox="1"/>
          <p:nvPr/>
        </p:nvSpPr>
        <p:spPr>
          <a:xfrm>
            <a:off x="1203751" y="4019305"/>
            <a:ext cx="701795" cy="307777"/>
          </a:xfrm>
          <a:prstGeom prst="rect">
            <a:avLst/>
          </a:prstGeom>
          <a:noFill/>
        </p:spPr>
        <p:txBody>
          <a:bodyPr wrap="none" rtlCol="0">
            <a:spAutoFit/>
          </a:bodyPr>
          <a:lstStyle/>
          <a:p>
            <a:pPr algn="ctr"/>
            <a:r>
              <a:rPr lang="en-US" sz="1400" dirty="0"/>
              <a:t>Detroit</a:t>
            </a:r>
          </a:p>
        </p:txBody>
      </p:sp>
      <p:sp>
        <p:nvSpPr>
          <p:cNvPr id="19" name="TextBox 18">
            <a:extLst>
              <a:ext uri="{FF2B5EF4-FFF2-40B4-BE49-F238E27FC236}">
                <a16:creationId xmlns:a16="http://schemas.microsoft.com/office/drawing/2014/main" id="{9CA05FC9-68B4-4ADF-BC51-8F02BF1CF38C}"/>
              </a:ext>
            </a:extLst>
          </p:cNvPr>
          <p:cNvSpPr txBox="1"/>
          <p:nvPr/>
        </p:nvSpPr>
        <p:spPr>
          <a:xfrm>
            <a:off x="0" y="6642556"/>
            <a:ext cx="4838184" cy="215444"/>
          </a:xfrm>
          <a:prstGeom prst="rect">
            <a:avLst/>
          </a:prstGeom>
          <a:noFill/>
        </p:spPr>
        <p:txBody>
          <a:bodyPr wrap="none" rtlCol="0">
            <a:spAutoFit/>
          </a:bodyPr>
          <a:lstStyle/>
          <a:p>
            <a:r>
              <a:rPr lang="en-US" sz="800" dirty="0"/>
              <a:t>Note: the upper end of each bin is included in the bin. For example, exactly 0% is included in the -25% to 0% bin.</a:t>
            </a:r>
          </a:p>
        </p:txBody>
      </p:sp>
    </p:spTree>
    <p:extLst>
      <p:ext uri="{BB962C8B-B14F-4D97-AF65-F5344CB8AC3E}">
        <p14:creationId xmlns:p14="http://schemas.microsoft.com/office/powerpoint/2010/main" val="727897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 ratio of new schools created to schools closed is another relevant factor.</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62</a:t>
            </a:fld>
            <a:endParaRPr lang="en-US"/>
          </a:p>
        </p:txBody>
      </p:sp>
      <p:graphicFrame>
        <p:nvGraphicFramePr>
          <p:cNvPr id="6" name="Chart 5">
            <a:extLst>
              <a:ext uri="{FF2B5EF4-FFF2-40B4-BE49-F238E27FC236}">
                <a16:creationId xmlns:a16="http://schemas.microsoft.com/office/drawing/2014/main" id="{A56F806F-D839-4E24-96A8-D1AA47579F32}"/>
              </a:ext>
            </a:extLst>
          </p:cNvPr>
          <p:cNvGraphicFramePr/>
          <p:nvPr/>
        </p:nvGraphicFramePr>
        <p:xfrm>
          <a:off x="672575" y="1632317"/>
          <a:ext cx="7939273" cy="45266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7699F4F-8A9A-4E5C-A3D4-A3376DEA25F6}"/>
              </a:ext>
            </a:extLst>
          </p:cNvPr>
          <p:cNvSpPr txBox="1"/>
          <p:nvPr/>
        </p:nvSpPr>
        <p:spPr>
          <a:xfrm>
            <a:off x="3094835" y="1241413"/>
            <a:ext cx="3261021" cy="523220"/>
          </a:xfrm>
          <a:prstGeom prst="rect">
            <a:avLst/>
          </a:prstGeom>
          <a:noFill/>
        </p:spPr>
        <p:txBody>
          <a:bodyPr wrap="none" rtlCol="0">
            <a:spAutoFit/>
          </a:bodyPr>
          <a:lstStyle/>
          <a:p>
            <a:pPr algn="ctr"/>
            <a:r>
              <a:rPr lang="en-US" sz="1400" b="1" dirty="0"/>
              <a:t>School Districts by Opened / Closed Ratio</a:t>
            </a:r>
          </a:p>
          <a:p>
            <a:pPr algn="ctr"/>
            <a:r>
              <a:rPr lang="en-US" sz="1400" dirty="0"/>
              <a:t>(1989-90 to 2019-20)</a:t>
            </a:r>
          </a:p>
        </p:txBody>
      </p:sp>
      <p:sp>
        <p:nvSpPr>
          <p:cNvPr id="9" name="TextBox 8">
            <a:extLst>
              <a:ext uri="{FF2B5EF4-FFF2-40B4-BE49-F238E27FC236}">
                <a16:creationId xmlns:a16="http://schemas.microsoft.com/office/drawing/2014/main" id="{6A47C589-D59A-4554-A986-5F50260F3606}"/>
              </a:ext>
            </a:extLst>
          </p:cNvPr>
          <p:cNvSpPr txBox="1"/>
          <p:nvPr/>
        </p:nvSpPr>
        <p:spPr>
          <a:xfrm rot="16200000">
            <a:off x="-426380" y="2716168"/>
            <a:ext cx="1890133" cy="276999"/>
          </a:xfrm>
          <a:prstGeom prst="rect">
            <a:avLst/>
          </a:prstGeom>
          <a:noFill/>
        </p:spPr>
        <p:txBody>
          <a:bodyPr wrap="none" rtlCol="0">
            <a:spAutoFit/>
          </a:bodyPr>
          <a:lstStyle/>
          <a:p>
            <a:pPr algn="ctr"/>
            <a:r>
              <a:rPr lang="en-US" sz="1200" dirty="0">
                <a:solidFill>
                  <a:schemeClr val="tx1">
                    <a:lumMod val="65000"/>
                    <a:lumOff val="35000"/>
                  </a:schemeClr>
                </a:solidFill>
              </a:rPr>
              <a:t>Number of School Districts</a:t>
            </a:r>
          </a:p>
        </p:txBody>
      </p:sp>
      <p:sp>
        <p:nvSpPr>
          <p:cNvPr id="10" name="TextBox 9">
            <a:extLst>
              <a:ext uri="{FF2B5EF4-FFF2-40B4-BE49-F238E27FC236}">
                <a16:creationId xmlns:a16="http://schemas.microsoft.com/office/drawing/2014/main" id="{B029667D-405E-4DED-A06F-0DA9775D76BF}"/>
              </a:ext>
            </a:extLst>
          </p:cNvPr>
          <p:cNvSpPr txBox="1"/>
          <p:nvPr/>
        </p:nvSpPr>
        <p:spPr>
          <a:xfrm>
            <a:off x="1695643" y="6212552"/>
            <a:ext cx="6180346" cy="276999"/>
          </a:xfrm>
          <a:prstGeom prst="rect">
            <a:avLst/>
          </a:prstGeom>
          <a:noFill/>
        </p:spPr>
        <p:txBody>
          <a:bodyPr wrap="none" rtlCol="0">
            <a:spAutoFit/>
          </a:bodyPr>
          <a:lstStyle/>
          <a:p>
            <a:pPr algn="ctr"/>
            <a:r>
              <a:rPr lang="en-US" sz="1200" dirty="0">
                <a:solidFill>
                  <a:schemeClr val="tx1">
                    <a:lumMod val="65000"/>
                    <a:lumOff val="35000"/>
                  </a:schemeClr>
                </a:solidFill>
              </a:rPr>
              <a:t>Schools Opened Between 1989-90 and 2019-20 / Schools Closed Between 1989-90 and 2019-20</a:t>
            </a:r>
          </a:p>
        </p:txBody>
      </p:sp>
      <p:cxnSp>
        <p:nvCxnSpPr>
          <p:cNvPr id="12" name="Straight Arrow Connector 11">
            <a:extLst>
              <a:ext uri="{FF2B5EF4-FFF2-40B4-BE49-F238E27FC236}">
                <a16:creationId xmlns:a16="http://schemas.microsoft.com/office/drawing/2014/main" id="{1BB26456-9C30-4153-8DA6-897301EACF5B}"/>
              </a:ext>
            </a:extLst>
          </p:cNvPr>
          <p:cNvCxnSpPr>
            <a:cxnSpLocks/>
          </p:cNvCxnSpPr>
          <p:nvPr/>
        </p:nvCxnSpPr>
        <p:spPr>
          <a:xfrm>
            <a:off x="8217884" y="1924713"/>
            <a:ext cx="0" cy="1118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6E8526-9F74-4CB2-891E-1E1D0953BD91}"/>
              </a:ext>
            </a:extLst>
          </p:cNvPr>
          <p:cNvSpPr txBox="1"/>
          <p:nvPr/>
        </p:nvSpPr>
        <p:spPr>
          <a:xfrm>
            <a:off x="7832276" y="1579570"/>
            <a:ext cx="779572" cy="307777"/>
          </a:xfrm>
          <a:prstGeom prst="rect">
            <a:avLst/>
          </a:prstGeom>
          <a:noFill/>
        </p:spPr>
        <p:txBody>
          <a:bodyPr wrap="none" rtlCol="0">
            <a:spAutoFit/>
          </a:bodyPr>
          <a:lstStyle/>
          <a:p>
            <a:r>
              <a:rPr lang="en-US" sz="1400" dirty="0"/>
              <a:t>Katy ISD</a:t>
            </a:r>
          </a:p>
        </p:txBody>
      </p:sp>
      <p:cxnSp>
        <p:nvCxnSpPr>
          <p:cNvPr id="11" name="Straight Arrow Connector 10">
            <a:extLst>
              <a:ext uri="{FF2B5EF4-FFF2-40B4-BE49-F238E27FC236}">
                <a16:creationId xmlns:a16="http://schemas.microsoft.com/office/drawing/2014/main" id="{F87F7253-AF12-4761-8533-EC3CF81C6945}"/>
              </a:ext>
            </a:extLst>
          </p:cNvPr>
          <p:cNvCxnSpPr>
            <a:cxnSpLocks/>
          </p:cNvCxnSpPr>
          <p:nvPr/>
        </p:nvCxnSpPr>
        <p:spPr>
          <a:xfrm>
            <a:off x="7174898" y="2658624"/>
            <a:ext cx="0" cy="1118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D59555-4CDA-41C3-B264-7D252005D715}"/>
              </a:ext>
            </a:extLst>
          </p:cNvPr>
          <p:cNvSpPr txBox="1"/>
          <p:nvPr/>
        </p:nvSpPr>
        <p:spPr>
          <a:xfrm>
            <a:off x="6600365" y="2147227"/>
            <a:ext cx="1142877" cy="523220"/>
          </a:xfrm>
          <a:prstGeom prst="rect">
            <a:avLst/>
          </a:prstGeom>
          <a:noFill/>
        </p:spPr>
        <p:txBody>
          <a:bodyPr wrap="none" rtlCol="0">
            <a:spAutoFit/>
          </a:bodyPr>
          <a:lstStyle/>
          <a:p>
            <a:r>
              <a:rPr lang="en-US" sz="1400" dirty="0"/>
              <a:t>Montgomery</a:t>
            </a:r>
          </a:p>
          <a:p>
            <a:r>
              <a:rPr lang="en-US" sz="1400" dirty="0"/>
              <a:t>County</a:t>
            </a:r>
          </a:p>
        </p:txBody>
      </p:sp>
      <p:cxnSp>
        <p:nvCxnSpPr>
          <p:cNvPr id="15" name="Straight Arrow Connector 14">
            <a:extLst>
              <a:ext uri="{FF2B5EF4-FFF2-40B4-BE49-F238E27FC236}">
                <a16:creationId xmlns:a16="http://schemas.microsoft.com/office/drawing/2014/main" id="{5716ED1A-5A03-426A-A5A5-0F56E4ED3424}"/>
              </a:ext>
            </a:extLst>
          </p:cNvPr>
          <p:cNvCxnSpPr>
            <a:cxnSpLocks/>
          </p:cNvCxnSpPr>
          <p:nvPr/>
        </p:nvCxnSpPr>
        <p:spPr>
          <a:xfrm>
            <a:off x="3224322" y="3215263"/>
            <a:ext cx="0" cy="381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126BB7-1D7F-4592-BA76-0263AAC4E4F6}"/>
              </a:ext>
            </a:extLst>
          </p:cNvPr>
          <p:cNvSpPr txBox="1"/>
          <p:nvPr/>
        </p:nvSpPr>
        <p:spPr>
          <a:xfrm>
            <a:off x="2695131" y="2889264"/>
            <a:ext cx="1071127" cy="307777"/>
          </a:xfrm>
          <a:prstGeom prst="rect">
            <a:avLst/>
          </a:prstGeom>
          <a:noFill/>
        </p:spPr>
        <p:txBody>
          <a:bodyPr wrap="none" rtlCol="0">
            <a:spAutoFit/>
          </a:bodyPr>
          <a:lstStyle/>
          <a:p>
            <a:pPr algn="ctr"/>
            <a:r>
              <a:rPr lang="en-US" sz="1400" dirty="0"/>
              <a:t>Indianapolis</a:t>
            </a:r>
          </a:p>
        </p:txBody>
      </p:sp>
      <p:cxnSp>
        <p:nvCxnSpPr>
          <p:cNvPr id="17" name="Straight Arrow Connector 16">
            <a:extLst>
              <a:ext uri="{FF2B5EF4-FFF2-40B4-BE49-F238E27FC236}">
                <a16:creationId xmlns:a16="http://schemas.microsoft.com/office/drawing/2014/main" id="{F160B2BC-CB91-416D-9831-B747D4CB8200}"/>
              </a:ext>
            </a:extLst>
          </p:cNvPr>
          <p:cNvCxnSpPr>
            <a:cxnSpLocks/>
          </p:cNvCxnSpPr>
          <p:nvPr/>
        </p:nvCxnSpPr>
        <p:spPr>
          <a:xfrm>
            <a:off x="2248165" y="2931041"/>
            <a:ext cx="0" cy="3818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82F015-7419-4A34-B44E-B27EE7FBB497}"/>
              </a:ext>
            </a:extLst>
          </p:cNvPr>
          <p:cNvSpPr txBox="1"/>
          <p:nvPr/>
        </p:nvSpPr>
        <p:spPr>
          <a:xfrm>
            <a:off x="1967672" y="2605042"/>
            <a:ext cx="701795" cy="307777"/>
          </a:xfrm>
          <a:prstGeom prst="rect">
            <a:avLst/>
          </a:prstGeom>
          <a:noFill/>
        </p:spPr>
        <p:txBody>
          <a:bodyPr wrap="none" rtlCol="0">
            <a:spAutoFit/>
          </a:bodyPr>
          <a:lstStyle/>
          <a:p>
            <a:pPr algn="ctr"/>
            <a:r>
              <a:rPr lang="en-US" sz="1400" dirty="0"/>
              <a:t>Detroit</a:t>
            </a:r>
          </a:p>
        </p:txBody>
      </p:sp>
    </p:spTree>
    <p:extLst>
      <p:ext uri="{BB962C8B-B14F-4D97-AF65-F5344CB8AC3E}">
        <p14:creationId xmlns:p14="http://schemas.microsoft.com/office/powerpoint/2010/main" val="2919694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districts with high enrollment growth and a high ratio of opened to closed schools, new school creation is likely driven by enrollment growth.</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63</a:t>
            </a:fld>
            <a:endParaRPr lang="en-US"/>
          </a:p>
        </p:txBody>
      </p:sp>
      <p:graphicFrame>
        <p:nvGraphicFramePr>
          <p:cNvPr id="6" name="Chart 5">
            <a:extLst>
              <a:ext uri="{FF2B5EF4-FFF2-40B4-BE49-F238E27FC236}">
                <a16:creationId xmlns:a16="http://schemas.microsoft.com/office/drawing/2014/main" id="{2E8B7CDA-DDA0-48B7-BB78-EC5E071F99D4}"/>
              </a:ext>
            </a:extLst>
          </p:cNvPr>
          <p:cNvGraphicFramePr/>
          <p:nvPr/>
        </p:nvGraphicFramePr>
        <p:xfrm>
          <a:off x="695246" y="1012641"/>
          <a:ext cx="7916602" cy="53050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FD45EAC-B886-4638-BF45-76ACB70369A8}"/>
              </a:ext>
            </a:extLst>
          </p:cNvPr>
          <p:cNvSpPr txBox="1"/>
          <p:nvPr/>
        </p:nvSpPr>
        <p:spPr>
          <a:xfrm>
            <a:off x="3756738" y="6317673"/>
            <a:ext cx="2746136" cy="276999"/>
          </a:xfrm>
          <a:prstGeom prst="rect">
            <a:avLst/>
          </a:prstGeom>
          <a:noFill/>
        </p:spPr>
        <p:txBody>
          <a:bodyPr wrap="none" rtlCol="0">
            <a:spAutoFit/>
          </a:bodyPr>
          <a:lstStyle/>
          <a:p>
            <a:pPr algn="ctr"/>
            <a:r>
              <a:rPr lang="en-US" sz="1200" dirty="0">
                <a:solidFill>
                  <a:schemeClr val="tx1">
                    <a:lumMod val="65000"/>
                    <a:lumOff val="35000"/>
                  </a:schemeClr>
                </a:solidFill>
              </a:rPr>
              <a:t>Enrollment Growth (1989-90 to 2019-20)</a:t>
            </a:r>
          </a:p>
        </p:txBody>
      </p:sp>
      <p:sp>
        <p:nvSpPr>
          <p:cNvPr id="9" name="TextBox 8">
            <a:extLst>
              <a:ext uri="{FF2B5EF4-FFF2-40B4-BE49-F238E27FC236}">
                <a16:creationId xmlns:a16="http://schemas.microsoft.com/office/drawing/2014/main" id="{C1815CC3-AB43-4723-A753-1C6DB5E9003D}"/>
              </a:ext>
            </a:extLst>
          </p:cNvPr>
          <p:cNvSpPr txBox="1"/>
          <p:nvPr/>
        </p:nvSpPr>
        <p:spPr>
          <a:xfrm rot="16200000">
            <a:off x="-38547" y="3230703"/>
            <a:ext cx="1587486" cy="276999"/>
          </a:xfrm>
          <a:prstGeom prst="rect">
            <a:avLst/>
          </a:prstGeom>
          <a:noFill/>
        </p:spPr>
        <p:txBody>
          <a:bodyPr wrap="none" rtlCol="0">
            <a:spAutoFit/>
          </a:bodyPr>
          <a:lstStyle/>
          <a:p>
            <a:pPr algn="ctr"/>
            <a:r>
              <a:rPr lang="en-US" sz="1200" dirty="0">
                <a:solidFill>
                  <a:schemeClr val="tx1">
                    <a:lumMod val="65000"/>
                    <a:lumOff val="35000"/>
                  </a:schemeClr>
                </a:solidFill>
              </a:rPr>
              <a:t>Opened / Closed Ratio</a:t>
            </a:r>
          </a:p>
        </p:txBody>
      </p:sp>
      <p:sp>
        <p:nvSpPr>
          <p:cNvPr id="18" name="TextBox 17">
            <a:extLst>
              <a:ext uri="{FF2B5EF4-FFF2-40B4-BE49-F238E27FC236}">
                <a16:creationId xmlns:a16="http://schemas.microsoft.com/office/drawing/2014/main" id="{42B57711-DA40-4670-9AAF-8DF2AA5B76C6}"/>
              </a:ext>
            </a:extLst>
          </p:cNvPr>
          <p:cNvSpPr txBox="1"/>
          <p:nvPr/>
        </p:nvSpPr>
        <p:spPr>
          <a:xfrm>
            <a:off x="5129806" y="1450949"/>
            <a:ext cx="1322991" cy="276999"/>
          </a:xfrm>
          <a:prstGeom prst="rect">
            <a:avLst/>
          </a:prstGeom>
          <a:noFill/>
        </p:spPr>
        <p:txBody>
          <a:bodyPr wrap="none" rtlCol="0">
            <a:spAutoFit/>
          </a:bodyPr>
          <a:lstStyle/>
          <a:p>
            <a:r>
              <a:rPr lang="en-US" sz="1200" b="1" dirty="0"/>
              <a:t>Clark County (NV)</a:t>
            </a:r>
          </a:p>
        </p:txBody>
      </p:sp>
      <p:sp>
        <p:nvSpPr>
          <p:cNvPr id="19" name="TextBox 18">
            <a:extLst>
              <a:ext uri="{FF2B5EF4-FFF2-40B4-BE49-F238E27FC236}">
                <a16:creationId xmlns:a16="http://schemas.microsoft.com/office/drawing/2014/main" id="{07914388-9D35-4B40-9105-91D1BD125560}"/>
              </a:ext>
            </a:extLst>
          </p:cNvPr>
          <p:cNvSpPr txBox="1"/>
          <p:nvPr/>
        </p:nvSpPr>
        <p:spPr>
          <a:xfrm>
            <a:off x="1247939" y="3076533"/>
            <a:ext cx="686342" cy="461665"/>
          </a:xfrm>
          <a:prstGeom prst="rect">
            <a:avLst/>
          </a:prstGeom>
          <a:noFill/>
        </p:spPr>
        <p:txBody>
          <a:bodyPr wrap="none" rtlCol="0">
            <a:spAutoFit/>
          </a:bodyPr>
          <a:lstStyle/>
          <a:p>
            <a:r>
              <a:rPr lang="en-US" sz="1200" b="1" dirty="0"/>
              <a:t>Los </a:t>
            </a:r>
            <a:br>
              <a:rPr lang="en-US" sz="1200" b="1" dirty="0"/>
            </a:br>
            <a:r>
              <a:rPr lang="en-US" sz="1200" b="1" dirty="0"/>
              <a:t>Angeles</a:t>
            </a:r>
          </a:p>
        </p:txBody>
      </p:sp>
      <p:cxnSp>
        <p:nvCxnSpPr>
          <p:cNvPr id="21" name="Straight Arrow Connector 20">
            <a:extLst>
              <a:ext uri="{FF2B5EF4-FFF2-40B4-BE49-F238E27FC236}">
                <a16:creationId xmlns:a16="http://schemas.microsoft.com/office/drawing/2014/main" id="{AE741E58-739A-499A-B46D-40B15AEB4057}"/>
              </a:ext>
            </a:extLst>
          </p:cNvPr>
          <p:cNvCxnSpPr>
            <a:cxnSpLocks/>
          </p:cNvCxnSpPr>
          <p:nvPr/>
        </p:nvCxnSpPr>
        <p:spPr>
          <a:xfrm>
            <a:off x="1857418" y="3483846"/>
            <a:ext cx="211597" cy="112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0CC25D8-4EB2-4413-9E13-292B27AE7436}"/>
              </a:ext>
            </a:extLst>
          </p:cNvPr>
          <p:cNvSpPr txBox="1"/>
          <p:nvPr/>
        </p:nvSpPr>
        <p:spPr>
          <a:xfrm>
            <a:off x="0" y="6642556"/>
            <a:ext cx="7144905" cy="215444"/>
          </a:xfrm>
          <a:prstGeom prst="rect">
            <a:avLst/>
          </a:prstGeom>
          <a:noFill/>
        </p:spPr>
        <p:txBody>
          <a:bodyPr wrap="none" rtlCol="0">
            <a:spAutoFit/>
          </a:bodyPr>
          <a:lstStyle/>
          <a:p>
            <a:r>
              <a:rPr lang="en-US" sz="800" dirty="0"/>
              <a:t>Note: includes only districts that had at least one school open and one school close between 1989-90 and 2019-20. Size of bubble is proportional to 2019-20 enrollment.</a:t>
            </a:r>
          </a:p>
        </p:txBody>
      </p:sp>
      <p:cxnSp>
        <p:nvCxnSpPr>
          <p:cNvPr id="24" name="Straight Connector 23">
            <a:extLst>
              <a:ext uri="{FF2B5EF4-FFF2-40B4-BE49-F238E27FC236}">
                <a16:creationId xmlns:a16="http://schemas.microsoft.com/office/drawing/2014/main" id="{63FC0191-F2DB-4626-9F18-767B5C6E2337}"/>
              </a:ext>
            </a:extLst>
          </p:cNvPr>
          <p:cNvCxnSpPr/>
          <p:nvPr/>
        </p:nvCxnSpPr>
        <p:spPr>
          <a:xfrm>
            <a:off x="2176119" y="5327702"/>
            <a:ext cx="591745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11697889-0C12-46D6-A471-530681E19614}"/>
              </a:ext>
            </a:extLst>
          </p:cNvPr>
          <p:cNvCxnSpPr>
            <a:cxnSpLocks/>
          </p:cNvCxnSpPr>
          <p:nvPr/>
        </p:nvCxnSpPr>
        <p:spPr>
          <a:xfrm flipV="1">
            <a:off x="2796099" y="1254466"/>
            <a:ext cx="0" cy="4760926"/>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DE430A50-A265-4082-9E05-7A2769456FE0}"/>
              </a:ext>
            </a:extLst>
          </p:cNvPr>
          <p:cNvSpPr txBox="1"/>
          <p:nvPr/>
        </p:nvSpPr>
        <p:spPr>
          <a:xfrm>
            <a:off x="6212308" y="1905597"/>
            <a:ext cx="2236446" cy="523220"/>
          </a:xfrm>
          <a:prstGeom prst="rect">
            <a:avLst/>
          </a:prstGeom>
          <a:noFill/>
        </p:spPr>
        <p:txBody>
          <a:bodyPr wrap="none" rtlCol="0">
            <a:spAutoFit/>
          </a:bodyPr>
          <a:lstStyle/>
          <a:p>
            <a:r>
              <a:rPr lang="en-US" sz="1400" b="1" dirty="0">
                <a:solidFill>
                  <a:schemeClr val="accent2"/>
                </a:solidFill>
              </a:rPr>
              <a:t>High Enrollment Growth &amp;</a:t>
            </a:r>
          </a:p>
          <a:p>
            <a:r>
              <a:rPr lang="en-US" sz="1400" b="1" dirty="0">
                <a:solidFill>
                  <a:schemeClr val="accent2"/>
                </a:solidFill>
              </a:rPr>
              <a:t>High Opened / Closed Ratio</a:t>
            </a:r>
          </a:p>
        </p:txBody>
      </p:sp>
      <p:sp>
        <p:nvSpPr>
          <p:cNvPr id="30" name="TextBox 29">
            <a:extLst>
              <a:ext uri="{FF2B5EF4-FFF2-40B4-BE49-F238E27FC236}">
                <a16:creationId xmlns:a16="http://schemas.microsoft.com/office/drawing/2014/main" id="{07F535B6-D6C4-4C13-8F81-2F3E7B686C72}"/>
              </a:ext>
            </a:extLst>
          </p:cNvPr>
          <p:cNvSpPr txBox="1"/>
          <p:nvPr/>
        </p:nvSpPr>
        <p:spPr>
          <a:xfrm>
            <a:off x="1641653" y="3983022"/>
            <a:ext cx="643125" cy="461665"/>
          </a:xfrm>
          <a:prstGeom prst="rect">
            <a:avLst/>
          </a:prstGeom>
          <a:noFill/>
        </p:spPr>
        <p:txBody>
          <a:bodyPr wrap="none" rtlCol="0">
            <a:spAutoFit/>
          </a:bodyPr>
          <a:lstStyle/>
          <a:p>
            <a:r>
              <a:rPr lang="en-US" sz="1200" b="1" dirty="0"/>
              <a:t>Miami-</a:t>
            </a:r>
          </a:p>
          <a:p>
            <a:r>
              <a:rPr lang="en-US" sz="1200" b="1" dirty="0"/>
              <a:t>Dade</a:t>
            </a:r>
          </a:p>
        </p:txBody>
      </p:sp>
      <p:cxnSp>
        <p:nvCxnSpPr>
          <p:cNvPr id="31" name="Straight Arrow Connector 30">
            <a:extLst>
              <a:ext uri="{FF2B5EF4-FFF2-40B4-BE49-F238E27FC236}">
                <a16:creationId xmlns:a16="http://schemas.microsoft.com/office/drawing/2014/main" id="{F258EB1D-6A8B-4C66-ADB4-CA418EE112CD}"/>
              </a:ext>
            </a:extLst>
          </p:cNvPr>
          <p:cNvCxnSpPr>
            <a:cxnSpLocks/>
          </p:cNvCxnSpPr>
          <p:nvPr/>
        </p:nvCxnSpPr>
        <p:spPr>
          <a:xfrm>
            <a:off x="2157181" y="4308485"/>
            <a:ext cx="196179" cy="1343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6DF3B3A-F7E2-4869-BB82-813186F7A954}"/>
              </a:ext>
            </a:extLst>
          </p:cNvPr>
          <p:cNvSpPr txBox="1"/>
          <p:nvPr/>
        </p:nvSpPr>
        <p:spPr>
          <a:xfrm>
            <a:off x="1488799" y="4878472"/>
            <a:ext cx="441531" cy="276999"/>
          </a:xfrm>
          <a:prstGeom prst="rect">
            <a:avLst/>
          </a:prstGeom>
          <a:noFill/>
        </p:spPr>
        <p:txBody>
          <a:bodyPr wrap="none" rtlCol="0">
            <a:spAutoFit/>
          </a:bodyPr>
          <a:lstStyle/>
          <a:p>
            <a:r>
              <a:rPr lang="en-US" sz="1200" b="1" dirty="0"/>
              <a:t>NYC</a:t>
            </a:r>
          </a:p>
        </p:txBody>
      </p:sp>
      <p:cxnSp>
        <p:nvCxnSpPr>
          <p:cNvPr id="35" name="Straight Arrow Connector 34">
            <a:extLst>
              <a:ext uri="{FF2B5EF4-FFF2-40B4-BE49-F238E27FC236}">
                <a16:creationId xmlns:a16="http://schemas.microsoft.com/office/drawing/2014/main" id="{971CF45F-D667-4C01-85F7-5BA96354007F}"/>
              </a:ext>
            </a:extLst>
          </p:cNvPr>
          <p:cNvCxnSpPr>
            <a:cxnSpLocks/>
          </p:cNvCxnSpPr>
          <p:nvPr/>
        </p:nvCxnSpPr>
        <p:spPr>
          <a:xfrm>
            <a:off x="1930330" y="5030763"/>
            <a:ext cx="272053" cy="16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6D7901A-1D63-4B5D-8BAC-E7288DAB5E66}"/>
              </a:ext>
            </a:extLst>
          </p:cNvPr>
          <p:cNvSpPr txBox="1"/>
          <p:nvPr/>
        </p:nvSpPr>
        <p:spPr>
          <a:xfrm>
            <a:off x="7707605" y="3457454"/>
            <a:ext cx="1258486" cy="276999"/>
          </a:xfrm>
          <a:prstGeom prst="rect">
            <a:avLst/>
          </a:prstGeom>
          <a:noFill/>
        </p:spPr>
        <p:txBody>
          <a:bodyPr wrap="none" rtlCol="0">
            <a:spAutoFit/>
          </a:bodyPr>
          <a:lstStyle/>
          <a:p>
            <a:r>
              <a:rPr lang="en-US" sz="1200" b="1" dirty="0"/>
              <a:t>Loudoun Co (VA)</a:t>
            </a:r>
          </a:p>
        </p:txBody>
      </p:sp>
      <p:sp>
        <p:nvSpPr>
          <p:cNvPr id="20" name="TextBox 19">
            <a:extLst>
              <a:ext uri="{FF2B5EF4-FFF2-40B4-BE49-F238E27FC236}">
                <a16:creationId xmlns:a16="http://schemas.microsoft.com/office/drawing/2014/main" id="{E7A82411-4D71-482F-B487-549E6604C9D4}"/>
              </a:ext>
            </a:extLst>
          </p:cNvPr>
          <p:cNvSpPr txBox="1"/>
          <p:nvPr/>
        </p:nvSpPr>
        <p:spPr>
          <a:xfrm>
            <a:off x="5129806" y="5801184"/>
            <a:ext cx="1408078" cy="276999"/>
          </a:xfrm>
          <a:prstGeom prst="rect">
            <a:avLst/>
          </a:prstGeom>
          <a:noFill/>
        </p:spPr>
        <p:txBody>
          <a:bodyPr wrap="none" rtlCol="0">
            <a:spAutoFit/>
          </a:bodyPr>
          <a:lstStyle/>
          <a:p>
            <a:r>
              <a:rPr lang="en-US" sz="1200" b="1" dirty="0"/>
              <a:t>Fulton County (GA)</a:t>
            </a:r>
          </a:p>
        </p:txBody>
      </p:sp>
      <p:cxnSp>
        <p:nvCxnSpPr>
          <p:cNvPr id="23" name="Straight Arrow Connector 22">
            <a:extLst>
              <a:ext uri="{FF2B5EF4-FFF2-40B4-BE49-F238E27FC236}">
                <a16:creationId xmlns:a16="http://schemas.microsoft.com/office/drawing/2014/main" id="{B64D4E75-E7F0-4D59-A223-8AB26DA5E3F2}"/>
              </a:ext>
            </a:extLst>
          </p:cNvPr>
          <p:cNvCxnSpPr>
            <a:cxnSpLocks/>
          </p:cNvCxnSpPr>
          <p:nvPr/>
        </p:nvCxnSpPr>
        <p:spPr>
          <a:xfrm flipH="1" flipV="1">
            <a:off x="3852796" y="5620786"/>
            <a:ext cx="1277010" cy="340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BE1D79B-D72E-4262-86A2-0D70BF19B172}"/>
              </a:ext>
            </a:extLst>
          </p:cNvPr>
          <p:cNvSpPr txBox="1"/>
          <p:nvPr/>
        </p:nvSpPr>
        <p:spPr>
          <a:xfrm>
            <a:off x="818922" y="5305029"/>
            <a:ext cx="726481" cy="276999"/>
          </a:xfrm>
          <a:prstGeom prst="rect">
            <a:avLst/>
          </a:prstGeom>
          <a:noFill/>
        </p:spPr>
        <p:txBody>
          <a:bodyPr wrap="none" rtlCol="0">
            <a:spAutoFit/>
          </a:bodyPr>
          <a:lstStyle/>
          <a:p>
            <a:r>
              <a:rPr lang="en-US" sz="1200" b="1" dirty="0"/>
              <a:t>Houston</a:t>
            </a:r>
          </a:p>
        </p:txBody>
      </p:sp>
      <p:cxnSp>
        <p:nvCxnSpPr>
          <p:cNvPr id="27" name="Straight Arrow Connector 26">
            <a:extLst>
              <a:ext uri="{FF2B5EF4-FFF2-40B4-BE49-F238E27FC236}">
                <a16:creationId xmlns:a16="http://schemas.microsoft.com/office/drawing/2014/main" id="{C6D36F18-8451-4D6F-844F-51A090D3DBD8}"/>
              </a:ext>
            </a:extLst>
          </p:cNvPr>
          <p:cNvCxnSpPr>
            <a:cxnSpLocks/>
            <a:stCxn id="26" idx="3"/>
          </p:cNvCxnSpPr>
          <p:nvPr/>
        </p:nvCxnSpPr>
        <p:spPr>
          <a:xfrm>
            <a:off x="1545403" y="5443529"/>
            <a:ext cx="807957" cy="208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E4A1DE9-9AC5-49EC-A095-84540C823006}"/>
              </a:ext>
            </a:extLst>
          </p:cNvPr>
          <p:cNvSpPr txBox="1"/>
          <p:nvPr/>
        </p:nvSpPr>
        <p:spPr>
          <a:xfrm>
            <a:off x="118448" y="5521572"/>
            <a:ext cx="638636" cy="276999"/>
          </a:xfrm>
          <a:prstGeom prst="rect">
            <a:avLst/>
          </a:prstGeom>
          <a:noFill/>
        </p:spPr>
        <p:txBody>
          <a:bodyPr wrap="none" rtlCol="0">
            <a:spAutoFit/>
          </a:bodyPr>
          <a:lstStyle/>
          <a:p>
            <a:r>
              <a:rPr lang="en-US" sz="1200" b="1" dirty="0"/>
              <a:t>Detroit</a:t>
            </a:r>
          </a:p>
        </p:txBody>
      </p:sp>
      <p:cxnSp>
        <p:nvCxnSpPr>
          <p:cNvPr id="33" name="Straight Arrow Connector 32">
            <a:extLst>
              <a:ext uri="{FF2B5EF4-FFF2-40B4-BE49-F238E27FC236}">
                <a16:creationId xmlns:a16="http://schemas.microsoft.com/office/drawing/2014/main" id="{F26BA009-2F59-4916-A33E-E2062F82958C}"/>
              </a:ext>
            </a:extLst>
          </p:cNvPr>
          <p:cNvCxnSpPr>
            <a:cxnSpLocks/>
          </p:cNvCxnSpPr>
          <p:nvPr/>
        </p:nvCxnSpPr>
        <p:spPr>
          <a:xfrm>
            <a:off x="743017" y="5731586"/>
            <a:ext cx="756473" cy="175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120D71-F093-49D8-A3AE-DA0DB9392994}"/>
              </a:ext>
            </a:extLst>
          </p:cNvPr>
          <p:cNvSpPr txBox="1"/>
          <p:nvPr/>
        </p:nvSpPr>
        <p:spPr>
          <a:xfrm>
            <a:off x="2578502" y="952701"/>
            <a:ext cx="495649" cy="307777"/>
          </a:xfrm>
          <a:prstGeom prst="rect">
            <a:avLst/>
          </a:prstGeom>
          <a:noFill/>
        </p:spPr>
        <p:txBody>
          <a:bodyPr wrap="none" rtlCol="0">
            <a:spAutoFit/>
          </a:bodyPr>
          <a:lstStyle/>
          <a:p>
            <a:pPr algn="ctr"/>
            <a:r>
              <a:rPr lang="en-US" sz="1400" b="1" dirty="0">
                <a:solidFill>
                  <a:schemeClr val="accent2"/>
                </a:solidFill>
              </a:rPr>
              <a:t>50%</a:t>
            </a:r>
          </a:p>
        </p:txBody>
      </p:sp>
      <p:sp>
        <p:nvSpPr>
          <p:cNvPr id="36" name="TextBox 35">
            <a:extLst>
              <a:ext uri="{FF2B5EF4-FFF2-40B4-BE49-F238E27FC236}">
                <a16:creationId xmlns:a16="http://schemas.microsoft.com/office/drawing/2014/main" id="{F81A4DCA-1F12-4FF7-B711-030BFD985462}"/>
              </a:ext>
            </a:extLst>
          </p:cNvPr>
          <p:cNvSpPr txBox="1"/>
          <p:nvPr/>
        </p:nvSpPr>
        <p:spPr>
          <a:xfrm>
            <a:off x="8127809" y="5173813"/>
            <a:ext cx="276038" cy="307777"/>
          </a:xfrm>
          <a:prstGeom prst="rect">
            <a:avLst/>
          </a:prstGeom>
          <a:noFill/>
        </p:spPr>
        <p:txBody>
          <a:bodyPr wrap="none" rtlCol="0">
            <a:spAutoFit/>
          </a:bodyPr>
          <a:lstStyle/>
          <a:p>
            <a:pPr algn="ctr"/>
            <a:r>
              <a:rPr lang="en-US" sz="1400" b="1" dirty="0">
                <a:solidFill>
                  <a:schemeClr val="accent2"/>
                </a:solidFill>
              </a:rPr>
              <a:t>5</a:t>
            </a:r>
          </a:p>
        </p:txBody>
      </p:sp>
    </p:spTree>
    <p:extLst>
      <p:ext uri="{BB962C8B-B14F-4D97-AF65-F5344CB8AC3E}">
        <p14:creationId xmlns:p14="http://schemas.microsoft.com/office/powerpoint/2010/main" val="379904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9" grpId="0"/>
      <p:bldP spid="30" grpId="0"/>
      <p:bldP spid="34" grpId="0"/>
      <p:bldP spid="40" grpId="0"/>
      <p:bldP spid="20" grpId="0"/>
      <p:bldP spid="26" grpId="0"/>
      <p:bldP spid="32" grpId="0"/>
      <p:bldP spid="14" grpId="0"/>
      <p:bldP spid="3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In addition, for the majority of new schools, we can identify whether another school existed in the same location the prior year.</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64</a:t>
            </a:fld>
            <a:endParaRPr lang="en-US"/>
          </a:p>
        </p:txBody>
      </p:sp>
      <p:sp>
        <p:nvSpPr>
          <p:cNvPr id="2" name="Isosceles Triangle 1">
            <a:extLst>
              <a:ext uri="{FF2B5EF4-FFF2-40B4-BE49-F238E27FC236}">
                <a16:creationId xmlns:a16="http://schemas.microsoft.com/office/drawing/2014/main" id="{08E1A0FF-1CEB-4AAC-888B-5BB5D33EFA56}"/>
              </a:ext>
            </a:extLst>
          </p:cNvPr>
          <p:cNvSpPr/>
          <p:nvPr/>
        </p:nvSpPr>
        <p:spPr>
          <a:xfrm rot="10800000">
            <a:off x="1284694" y="4787351"/>
            <a:ext cx="6574612" cy="370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3CED49-CD78-4B8F-8EFB-713AF3442A8A}"/>
              </a:ext>
            </a:extLst>
          </p:cNvPr>
          <p:cNvSpPr txBox="1"/>
          <p:nvPr/>
        </p:nvSpPr>
        <p:spPr>
          <a:xfrm>
            <a:off x="1284693" y="5516628"/>
            <a:ext cx="6514158" cy="923330"/>
          </a:xfrm>
          <a:prstGeom prst="rect">
            <a:avLst/>
          </a:prstGeom>
          <a:noFill/>
        </p:spPr>
        <p:txBody>
          <a:bodyPr wrap="square" rtlCol="0">
            <a:spAutoFit/>
          </a:bodyPr>
          <a:lstStyle/>
          <a:p>
            <a:r>
              <a:rPr lang="en-US" dirty="0"/>
              <a:t>New schools in a new location – at least in areas with population growth and few schools closing – would seem likely to be created in response to population growth</a:t>
            </a:r>
          </a:p>
        </p:txBody>
      </p:sp>
      <p:graphicFrame>
        <p:nvGraphicFramePr>
          <p:cNvPr id="9" name="Chart 8">
            <a:extLst>
              <a:ext uri="{FF2B5EF4-FFF2-40B4-BE49-F238E27FC236}">
                <a16:creationId xmlns:a16="http://schemas.microsoft.com/office/drawing/2014/main" id="{06817210-7594-4592-9FDC-B3286B112F81}"/>
              </a:ext>
            </a:extLst>
          </p:cNvPr>
          <p:cNvGraphicFramePr/>
          <p:nvPr/>
        </p:nvGraphicFramePr>
        <p:xfrm>
          <a:off x="1284693" y="1397000"/>
          <a:ext cx="6514158" cy="311454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EBAB702-07A1-4E53-8297-306E8BDB26C7}"/>
              </a:ext>
            </a:extLst>
          </p:cNvPr>
          <p:cNvSpPr txBox="1"/>
          <p:nvPr/>
        </p:nvSpPr>
        <p:spPr>
          <a:xfrm>
            <a:off x="0" y="6642556"/>
            <a:ext cx="3498073" cy="215444"/>
          </a:xfrm>
          <a:prstGeom prst="rect">
            <a:avLst/>
          </a:prstGeom>
          <a:noFill/>
        </p:spPr>
        <p:txBody>
          <a:bodyPr wrap="none" rtlCol="0">
            <a:spAutoFit/>
          </a:bodyPr>
          <a:lstStyle/>
          <a:p>
            <a:r>
              <a:rPr lang="en-US" sz="800" dirty="0"/>
              <a:t>Note: unknown schools represent those that could not be geocoded by address.</a:t>
            </a:r>
          </a:p>
        </p:txBody>
      </p:sp>
    </p:spTree>
    <p:extLst>
      <p:ext uri="{BB962C8B-B14F-4D97-AF65-F5344CB8AC3E}">
        <p14:creationId xmlns:p14="http://schemas.microsoft.com/office/powerpoint/2010/main" val="946820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At least one-third of new schools were likely created due to enrollment pressure and at least one-third are unlikely to part of an enrollment growth story.</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65</a:t>
            </a:fld>
            <a:endParaRPr lang="en-US"/>
          </a:p>
        </p:txBody>
      </p:sp>
      <p:sp>
        <p:nvSpPr>
          <p:cNvPr id="12" name="TextBox 11">
            <a:extLst>
              <a:ext uri="{FF2B5EF4-FFF2-40B4-BE49-F238E27FC236}">
                <a16:creationId xmlns:a16="http://schemas.microsoft.com/office/drawing/2014/main" id="{A9EEBD96-E39E-40B5-97BC-B38C3A31CE6A}"/>
              </a:ext>
            </a:extLst>
          </p:cNvPr>
          <p:cNvSpPr txBox="1"/>
          <p:nvPr/>
        </p:nvSpPr>
        <p:spPr>
          <a:xfrm>
            <a:off x="2464271" y="964440"/>
            <a:ext cx="4066819" cy="307777"/>
          </a:xfrm>
          <a:prstGeom prst="rect">
            <a:avLst/>
          </a:prstGeom>
          <a:noFill/>
        </p:spPr>
        <p:txBody>
          <a:bodyPr wrap="none" rtlCol="0">
            <a:spAutoFit/>
          </a:bodyPr>
          <a:lstStyle/>
          <a:p>
            <a:pPr algn="ctr"/>
            <a:r>
              <a:rPr lang="en-US" sz="1400" b="1" dirty="0"/>
              <a:t>New Schools Opened Between 1989-90 and 2019-20</a:t>
            </a:r>
          </a:p>
        </p:txBody>
      </p:sp>
      <p:sp>
        <p:nvSpPr>
          <p:cNvPr id="13" name="Rectangle 12">
            <a:extLst>
              <a:ext uri="{FF2B5EF4-FFF2-40B4-BE49-F238E27FC236}">
                <a16:creationId xmlns:a16="http://schemas.microsoft.com/office/drawing/2014/main" id="{6493CBB7-EA2A-42B9-BD3A-435B336BDDAD}"/>
              </a:ext>
            </a:extLst>
          </p:cNvPr>
          <p:cNvSpPr/>
          <p:nvPr/>
        </p:nvSpPr>
        <p:spPr>
          <a:xfrm>
            <a:off x="1859030" y="5939823"/>
            <a:ext cx="324952" cy="1662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F988B3-649A-4A19-A06A-18A0029584BC}"/>
              </a:ext>
            </a:extLst>
          </p:cNvPr>
          <p:cNvSpPr txBox="1"/>
          <p:nvPr/>
        </p:nvSpPr>
        <p:spPr>
          <a:xfrm>
            <a:off x="2282903" y="5869061"/>
            <a:ext cx="5758499" cy="307777"/>
          </a:xfrm>
          <a:prstGeom prst="rect">
            <a:avLst/>
          </a:prstGeom>
          <a:noFill/>
        </p:spPr>
        <p:txBody>
          <a:bodyPr wrap="none" rtlCol="0">
            <a:spAutoFit/>
          </a:bodyPr>
          <a:lstStyle/>
          <a:p>
            <a:r>
              <a:rPr lang="en-US" sz="1400" dirty="0"/>
              <a:t>Unlikely created in response to enrollment growth (n = 10,304; 23% charters)</a:t>
            </a:r>
          </a:p>
        </p:txBody>
      </p:sp>
      <p:sp>
        <p:nvSpPr>
          <p:cNvPr id="15" name="Rectangle 14">
            <a:extLst>
              <a:ext uri="{FF2B5EF4-FFF2-40B4-BE49-F238E27FC236}">
                <a16:creationId xmlns:a16="http://schemas.microsoft.com/office/drawing/2014/main" id="{AA1F6623-1FDB-499A-BB46-F284F3B6983C}"/>
              </a:ext>
            </a:extLst>
          </p:cNvPr>
          <p:cNvSpPr/>
          <p:nvPr/>
        </p:nvSpPr>
        <p:spPr>
          <a:xfrm>
            <a:off x="1859030" y="5632046"/>
            <a:ext cx="324952" cy="1662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E65028-BC27-4FF0-8FFF-E3AF87E0D452}"/>
              </a:ext>
            </a:extLst>
          </p:cNvPr>
          <p:cNvSpPr txBox="1"/>
          <p:nvPr/>
        </p:nvSpPr>
        <p:spPr>
          <a:xfrm>
            <a:off x="2282903" y="5561284"/>
            <a:ext cx="5530873" cy="307777"/>
          </a:xfrm>
          <a:prstGeom prst="rect">
            <a:avLst/>
          </a:prstGeom>
          <a:noFill/>
        </p:spPr>
        <p:txBody>
          <a:bodyPr wrap="none" rtlCol="0">
            <a:spAutoFit/>
          </a:bodyPr>
          <a:lstStyle/>
          <a:p>
            <a:r>
              <a:rPr lang="en-US" sz="1400" dirty="0"/>
              <a:t>Likely created in response to enrollment growth (n = 9,967; 18% charters)</a:t>
            </a:r>
          </a:p>
        </p:txBody>
      </p:sp>
      <p:sp>
        <p:nvSpPr>
          <p:cNvPr id="21" name="Rectangle 20">
            <a:extLst>
              <a:ext uri="{FF2B5EF4-FFF2-40B4-BE49-F238E27FC236}">
                <a16:creationId xmlns:a16="http://schemas.microsoft.com/office/drawing/2014/main" id="{BB37FA4F-F6B5-4481-8AA3-4DC17C317F3E}"/>
              </a:ext>
            </a:extLst>
          </p:cNvPr>
          <p:cNvSpPr/>
          <p:nvPr/>
        </p:nvSpPr>
        <p:spPr>
          <a:xfrm>
            <a:off x="1859030" y="6247600"/>
            <a:ext cx="324952" cy="16625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46CED5-64C8-40A3-B13F-717B7B760F9F}"/>
              </a:ext>
            </a:extLst>
          </p:cNvPr>
          <p:cNvSpPr txBox="1"/>
          <p:nvPr/>
        </p:nvSpPr>
        <p:spPr>
          <a:xfrm>
            <a:off x="2282903" y="6176838"/>
            <a:ext cx="5189819" cy="307777"/>
          </a:xfrm>
          <a:prstGeom prst="rect">
            <a:avLst/>
          </a:prstGeom>
          <a:noFill/>
        </p:spPr>
        <p:txBody>
          <a:bodyPr wrap="none" rtlCol="0">
            <a:spAutoFit/>
          </a:bodyPr>
          <a:lstStyle/>
          <a:p>
            <a:r>
              <a:rPr lang="en-US" sz="1400" dirty="0"/>
              <a:t>Unknown and/or a combination of factors (n = 11,641; 25% charters)</a:t>
            </a:r>
          </a:p>
        </p:txBody>
      </p:sp>
      <p:sp>
        <p:nvSpPr>
          <p:cNvPr id="2" name="TextBox 1">
            <a:extLst>
              <a:ext uri="{FF2B5EF4-FFF2-40B4-BE49-F238E27FC236}">
                <a16:creationId xmlns:a16="http://schemas.microsoft.com/office/drawing/2014/main" id="{BA0C9088-AFF1-4316-80E2-01826B99F346}"/>
              </a:ext>
            </a:extLst>
          </p:cNvPr>
          <p:cNvSpPr txBox="1"/>
          <p:nvPr/>
        </p:nvSpPr>
        <p:spPr>
          <a:xfrm>
            <a:off x="4711232" y="1425164"/>
            <a:ext cx="1757597" cy="276999"/>
          </a:xfrm>
          <a:prstGeom prst="rect">
            <a:avLst/>
          </a:prstGeom>
          <a:noFill/>
        </p:spPr>
        <p:txBody>
          <a:bodyPr wrap="none" rtlCol="0">
            <a:spAutoFit/>
          </a:bodyPr>
          <a:lstStyle/>
          <a:p>
            <a:r>
              <a:rPr lang="en-US" sz="1200" dirty="0"/>
              <a:t>School Location Category</a:t>
            </a:r>
          </a:p>
        </p:txBody>
      </p:sp>
      <p:cxnSp>
        <p:nvCxnSpPr>
          <p:cNvPr id="4" name="Straight Connector 3">
            <a:extLst>
              <a:ext uri="{FF2B5EF4-FFF2-40B4-BE49-F238E27FC236}">
                <a16:creationId xmlns:a16="http://schemas.microsoft.com/office/drawing/2014/main" id="{3AF94DA0-1AD4-4D06-B4A4-33750BED985C}"/>
              </a:ext>
            </a:extLst>
          </p:cNvPr>
          <p:cNvCxnSpPr>
            <a:cxnSpLocks/>
          </p:cNvCxnSpPr>
          <p:nvPr/>
        </p:nvCxnSpPr>
        <p:spPr>
          <a:xfrm>
            <a:off x="3869197" y="1707597"/>
            <a:ext cx="3294863"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489BA1C8-4E53-430D-9B95-21EF8F212F52}"/>
              </a:ext>
            </a:extLst>
          </p:cNvPr>
          <p:cNvPicPr>
            <a:picLocks noChangeAspect="1"/>
          </p:cNvPicPr>
          <p:nvPr/>
        </p:nvPicPr>
        <p:blipFill>
          <a:blip r:embed="rId2"/>
          <a:stretch>
            <a:fillRect/>
          </a:stretch>
        </p:blipFill>
        <p:spPr>
          <a:xfrm>
            <a:off x="728662" y="1720797"/>
            <a:ext cx="7686675" cy="3733800"/>
          </a:xfrm>
          <a:prstGeom prst="rect">
            <a:avLst/>
          </a:prstGeom>
        </p:spPr>
      </p:pic>
      <p:sp>
        <p:nvSpPr>
          <p:cNvPr id="18" name="TextBox 17">
            <a:extLst>
              <a:ext uri="{FF2B5EF4-FFF2-40B4-BE49-F238E27FC236}">
                <a16:creationId xmlns:a16="http://schemas.microsoft.com/office/drawing/2014/main" id="{A228BA0F-791F-476C-ACB1-85F78755B82F}"/>
              </a:ext>
            </a:extLst>
          </p:cNvPr>
          <p:cNvSpPr txBox="1"/>
          <p:nvPr/>
        </p:nvSpPr>
        <p:spPr>
          <a:xfrm>
            <a:off x="0" y="6642556"/>
            <a:ext cx="3682418" cy="215444"/>
          </a:xfrm>
          <a:prstGeom prst="rect">
            <a:avLst/>
          </a:prstGeom>
          <a:noFill/>
        </p:spPr>
        <p:txBody>
          <a:bodyPr wrap="none" rtlCol="0">
            <a:spAutoFit/>
          </a:bodyPr>
          <a:lstStyle/>
          <a:p>
            <a:r>
              <a:rPr lang="en-US" sz="800" dirty="0"/>
              <a:t>Note: Not applicable represent new schools in districts that did not exist in 1989-90.</a:t>
            </a:r>
          </a:p>
        </p:txBody>
      </p:sp>
    </p:spTree>
    <p:extLst>
      <p:ext uri="{BB962C8B-B14F-4D97-AF65-F5344CB8AC3E}">
        <p14:creationId xmlns:p14="http://schemas.microsoft.com/office/powerpoint/2010/main" val="31966924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Appendix</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66</a:t>
            </a:fld>
            <a:endParaRPr lang="en-US"/>
          </a:p>
        </p:txBody>
      </p:sp>
      <p:sp>
        <p:nvSpPr>
          <p:cNvPr id="3" name="TextBox 2">
            <a:extLst>
              <a:ext uri="{FF2B5EF4-FFF2-40B4-BE49-F238E27FC236}">
                <a16:creationId xmlns:a16="http://schemas.microsoft.com/office/drawing/2014/main" id="{B42C4115-EA17-4FF4-A4E9-D064BF9E3DEE}"/>
              </a:ext>
            </a:extLst>
          </p:cNvPr>
          <p:cNvSpPr txBox="1"/>
          <p:nvPr/>
        </p:nvSpPr>
        <p:spPr>
          <a:xfrm>
            <a:off x="1804051" y="2682240"/>
            <a:ext cx="5536004" cy="1015663"/>
          </a:xfrm>
          <a:prstGeom prst="rect">
            <a:avLst/>
          </a:prstGeom>
          <a:noFill/>
        </p:spPr>
        <p:txBody>
          <a:bodyPr wrap="none" rtlCol="0">
            <a:spAutoFit/>
          </a:bodyPr>
          <a:lstStyle/>
          <a:p>
            <a:pPr algn="ctr"/>
            <a:r>
              <a:rPr lang="en-US" sz="3600" dirty="0"/>
              <a:t>Appendix 5</a:t>
            </a:r>
          </a:p>
          <a:p>
            <a:pPr algn="ctr"/>
            <a:r>
              <a:rPr lang="en-US" sz="2400" i="1" dirty="0"/>
              <a:t>New York City New School Maps by Decade</a:t>
            </a:r>
          </a:p>
        </p:txBody>
      </p:sp>
    </p:spTree>
    <p:extLst>
      <p:ext uri="{BB962C8B-B14F-4D97-AF65-F5344CB8AC3E}">
        <p14:creationId xmlns:p14="http://schemas.microsoft.com/office/powerpoint/2010/main" val="1192121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845D4D8-7E02-434E-95CA-DE078C1C6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79"/>
            <a:ext cx="9145423" cy="6467251"/>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336003"/>
            <a:ext cx="6378315" cy="815959"/>
          </a:xfrm>
        </p:spPr>
        <p:txBody>
          <a:bodyPr>
            <a:noAutofit/>
          </a:bodyPr>
          <a:lstStyle/>
          <a:p>
            <a:r>
              <a:rPr lang="en-US" sz="2200" b="1" dirty="0"/>
              <a:t>New Schools in New York City</a:t>
            </a:r>
            <a:br>
              <a:rPr lang="en-US" sz="2200" b="1" dirty="0"/>
            </a:br>
            <a:r>
              <a:rPr lang="en-US" sz="2200" b="1" dirty="0"/>
              <a:t>(Opened from 1991 - 2000)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67</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139253" y="5164112"/>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292591"/>
            <a:ext cx="3979888" cy="1200329"/>
          </a:xfrm>
          <a:prstGeom prst="rect">
            <a:avLst/>
          </a:prstGeom>
          <a:noFill/>
        </p:spPr>
        <p:txBody>
          <a:bodyPr wrap="square" rtlCol="0">
            <a:spAutoFit/>
          </a:bodyPr>
          <a:lstStyle/>
          <a:p>
            <a:pPr algn="just"/>
            <a:r>
              <a:rPr lang="en-US" dirty="0"/>
              <a:t>This map displays new schools that opened between 1991 to 2000 and were still open in 2020. Poverty rates by census tract in 1999 are shown. </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2" y="2644791"/>
            <a:ext cx="4075215" cy="923330"/>
          </a:xfrm>
          <a:prstGeom prst="rect">
            <a:avLst/>
          </a:prstGeom>
          <a:noFill/>
        </p:spPr>
        <p:txBody>
          <a:bodyPr wrap="square" rtlCol="0">
            <a:spAutoFit/>
          </a:bodyPr>
          <a:lstStyle/>
          <a:p>
            <a:pPr algn="just"/>
            <a:r>
              <a:rPr lang="en-US" b="1" dirty="0"/>
              <a:t>66%</a:t>
            </a:r>
            <a:r>
              <a:rPr lang="en-US" dirty="0"/>
              <a:t> (113/170) of new schools opened between 1991 and 2000 are in tracts that had above average poverty rates.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3" y="336003"/>
            <a:ext cx="4197246" cy="3329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1B8E62-9E06-4253-AFD2-8BB484170CFD}"/>
              </a:ext>
            </a:extLst>
          </p:cNvPr>
          <p:cNvSpPr txBox="1"/>
          <p:nvPr/>
        </p:nvSpPr>
        <p:spPr>
          <a:xfrm>
            <a:off x="0" y="6534340"/>
            <a:ext cx="8791730" cy="338554"/>
          </a:xfrm>
          <a:prstGeom prst="rect">
            <a:avLst/>
          </a:prstGeom>
          <a:noFill/>
        </p:spPr>
        <p:txBody>
          <a:bodyPr wrap="square" rtlCol="0">
            <a:spAutoFit/>
          </a:bodyPr>
          <a:lstStyle/>
          <a:p>
            <a:r>
              <a:rPr lang="en-US" sz="800" dirty="0"/>
              <a:t>Note: Poverty Data are as of 1999. “Above average” means above the median, in this context. Percent Poverty is the proportion of individuals below the poverty level out of all individuals for whom poverty status is determined. Map includes schools that opened between 1990-91 and 1999-00. Sources: NHGIS (Poverty Data); NYC Open Data (Census Tract Shapefile); MarGrady Research (New school data).</a:t>
            </a:r>
          </a:p>
        </p:txBody>
      </p:sp>
    </p:spTree>
    <p:extLst>
      <p:ext uri="{BB962C8B-B14F-4D97-AF65-F5344CB8AC3E}">
        <p14:creationId xmlns:p14="http://schemas.microsoft.com/office/powerpoint/2010/main" val="832292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7FBC640D-C412-4507-B9AB-13B676D3E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374"/>
            <a:ext cx="9145422" cy="6467251"/>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336003"/>
            <a:ext cx="6378315" cy="815959"/>
          </a:xfrm>
        </p:spPr>
        <p:txBody>
          <a:bodyPr>
            <a:noAutofit/>
          </a:bodyPr>
          <a:lstStyle/>
          <a:p>
            <a:r>
              <a:rPr lang="en-US" sz="2200" b="1" dirty="0"/>
              <a:t>New Schools in New York City</a:t>
            </a:r>
            <a:br>
              <a:rPr lang="en-US" sz="2200" b="1" dirty="0"/>
            </a:br>
            <a:r>
              <a:rPr lang="en-US" sz="2200" b="1" dirty="0"/>
              <a:t>(Opened from 2001 - 2010)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68</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191718" y="5433935"/>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292591"/>
            <a:ext cx="3979888" cy="1477328"/>
          </a:xfrm>
          <a:prstGeom prst="rect">
            <a:avLst/>
          </a:prstGeom>
          <a:noFill/>
        </p:spPr>
        <p:txBody>
          <a:bodyPr wrap="square" rtlCol="0">
            <a:spAutoFit/>
          </a:bodyPr>
          <a:lstStyle/>
          <a:p>
            <a:pPr algn="just"/>
            <a:r>
              <a:rPr lang="en-US" dirty="0"/>
              <a:t>This map displays new schools that opened between 2001 and 2010 and were still open in 2020. Poverty rates by census track from 2006 to 2010 are shown.</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3" y="2769919"/>
            <a:ext cx="3979888" cy="923330"/>
          </a:xfrm>
          <a:prstGeom prst="rect">
            <a:avLst/>
          </a:prstGeom>
          <a:noFill/>
        </p:spPr>
        <p:txBody>
          <a:bodyPr wrap="square" rtlCol="0">
            <a:spAutoFit/>
          </a:bodyPr>
          <a:lstStyle/>
          <a:p>
            <a:pPr algn="just"/>
            <a:r>
              <a:rPr lang="en-US" dirty="0"/>
              <a:t>From 2000 to 2010, </a:t>
            </a:r>
            <a:r>
              <a:rPr lang="en-US" b="1" dirty="0"/>
              <a:t>75%</a:t>
            </a:r>
            <a:r>
              <a:rPr lang="en-US" dirty="0"/>
              <a:t> (383/513) of new schools opened in census tracts with above average poverty rates.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2" y="336003"/>
            <a:ext cx="4219732" cy="3493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63B678-BD93-4F70-B6DA-2A948F767CD8}"/>
              </a:ext>
            </a:extLst>
          </p:cNvPr>
          <p:cNvSpPr txBox="1"/>
          <p:nvPr/>
        </p:nvSpPr>
        <p:spPr>
          <a:xfrm>
            <a:off x="0" y="6534340"/>
            <a:ext cx="9023088" cy="338554"/>
          </a:xfrm>
          <a:prstGeom prst="rect">
            <a:avLst/>
          </a:prstGeom>
          <a:noFill/>
        </p:spPr>
        <p:txBody>
          <a:bodyPr wrap="square" rtlCol="0">
            <a:spAutoFit/>
          </a:bodyPr>
          <a:lstStyle/>
          <a:p>
            <a:r>
              <a:rPr lang="en-US" sz="800" dirty="0"/>
              <a:t>Note: Poverty Data are 2006-2010 5-year estimates. “Above average” means above the median, in this context. Percent Poverty is the proportion of individuals below the poverty level out of all individuals for whom poverty status is determined. Map includes schools that opened between 2000-01 and 2009-10. Sources: ACS (Poverty Data); NYC Open Data (Census Tract Shapefile); MarGrady Research (New school data).</a:t>
            </a:r>
          </a:p>
        </p:txBody>
      </p:sp>
    </p:spTree>
    <p:extLst>
      <p:ext uri="{BB962C8B-B14F-4D97-AF65-F5344CB8AC3E}">
        <p14:creationId xmlns:p14="http://schemas.microsoft.com/office/powerpoint/2010/main" val="972175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with medium confidence">
            <a:extLst>
              <a:ext uri="{FF2B5EF4-FFF2-40B4-BE49-F238E27FC236}">
                <a16:creationId xmlns:a16="http://schemas.microsoft.com/office/drawing/2014/main" id="{1D85CE83-A458-4A83-89A6-910A895E7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 y="67089"/>
            <a:ext cx="9145422" cy="6467251"/>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336003"/>
            <a:ext cx="6378315" cy="815959"/>
          </a:xfrm>
        </p:spPr>
        <p:txBody>
          <a:bodyPr>
            <a:noAutofit/>
          </a:bodyPr>
          <a:lstStyle/>
          <a:p>
            <a:r>
              <a:rPr lang="en-US" sz="2200" b="1" dirty="0"/>
              <a:t>New Schools in New York City</a:t>
            </a:r>
            <a:br>
              <a:rPr lang="en-US" sz="2200" b="1" dirty="0"/>
            </a:br>
            <a:r>
              <a:rPr lang="en-US" sz="2200" b="1" dirty="0"/>
              <a:t>(Opened from 2011 – 2020)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69</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221698" y="5291529"/>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292591"/>
            <a:ext cx="3979888" cy="1477328"/>
          </a:xfrm>
          <a:prstGeom prst="rect">
            <a:avLst/>
          </a:prstGeom>
          <a:noFill/>
        </p:spPr>
        <p:txBody>
          <a:bodyPr wrap="square" rtlCol="0">
            <a:spAutoFit/>
          </a:bodyPr>
          <a:lstStyle/>
          <a:p>
            <a:pPr algn="just"/>
            <a:r>
              <a:rPr lang="en-US" dirty="0"/>
              <a:t>This map displays new schools that opened between 2011 and 2020 and were still open in 2020. Poverty rates by census track from 2015 to 2019 are shown.</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3" y="2769919"/>
            <a:ext cx="3979888" cy="923330"/>
          </a:xfrm>
          <a:prstGeom prst="rect">
            <a:avLst/>
          </a:prstGeom>
          <a:noFill/>
        </p:spPr>
        <p:txBody>
          <a:bodyPr wrap="square" rtlCol="0">
            <a:spAutoFit/>
          </a:bodyPr>
          <a:lstStyle/>
          <a:p>
            <a:pPr algn="just"/>
            <a:r>
              <a:rPr lang="en-US" dirty="0"/>
              <a:t>From 2010 to 2020, </a:t>
            </a:r>
            <a:r>
              <a:rPr lang="en-US" b="1" dirty="0"/>
              <a:t>65%</a:t>
            </a:r>
            <a:r>
              <a:rPr lang="en-US" dirty="0"/>
              <a:t> (240/367) of new schools opened in census tracts with above average poverty rates.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2" y="336003"/>
            <a:ext cx="4219732" cy="3493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160989C-9495-4399-ACB9-00841B501A6E}"/>
              </a:ext>
            </a:extLst>
          </p:cNvPr>
          <p:cNvSpPr txBox="1"/>
          <p:nvPr/>
        </p:nvSpPr>
        <p:spPr>
          <a:xfrm>
            <a:off x="0" y="6534340"/>
            <a:ext cx="9023088" cy="338554"/>
          </a:xfrm>
          <a:prstGeom prst="rect">
            <a:avLst/>
          </a:prstGeom>
          <a:noFill/>
        </p:spPr>
        <p:txBody>
          <a:bodyPr wrap="square" rtlCol="0">
            <a:spAutoFit/>
          </a:bodyPr>
          <a:lstStyle/>
          <a:p>
            <a:r>
              <a:rPr lang="en-US" sz="800" dirty="0"/>
              <a:t>Note: Poverty Data are 2015-2019 5-year estimates. “Above average” means above the median, in this context. Percent Poverty is the proportion of individuals below the poverty level out of all individuals for whom poverty status is determined. Map includes schools that opened between 2010-11 and 2019-20. Sources: ACS (Poverty Data); NYC Open Data (Census Tract Shapefile); MarGrady Research (New school data).</a:t>
            </a:r>
          </a:p>
        </p:txBody>
      </p:sp>
    </p:spTree>
    <p:extLst>
      <p:ext uri="{BB962C8B-B14F-4D97-AF65-F5344CB8AC3E}">
        <p14:creationId xmlns:p14="http://schemas.microsoft.com/office/powerpoint/2010/main" val="275831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As of 2019-20, students enrolled in new schools are more likely to be Black or Hispanic and less likely to be White.</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7</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519446"/>
            <a:ext cx="8516767"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12" name="TextBox 11">
            <a:extLst>
              <a:ext uri="{FF2B5EF4-FFF2-40B4-BE49-F238E27FC236}">
                <a16:creationId xmlns:a16="http://schemas.microsoft.com/office/drawing/2014/main" id="{1D4E8324-ED38-4116-8CA9-7246F8E79FA6}"/>
              </a:ext>
            </a:extLst>
          </p:cNvPr>
          <p:cNvSpPr txBox="1"/>
          <p:nvPr/>
        </p:nvSpPr>
        <p:spPr>
          <a:xfrm>
            <a:off x="2209820" y="1367453"/>
            <a:ext cx="4724371" cy="307777"/>
          </a:xfrm>
          <a:prstGeom prst="rect">
            <a:avLst/>
          </a:prstGeom>
          <a:solidFill>
            <a:schemeClr val="bg1"/>
          </a:solidFill>
        </p:spPr>
        <p:txBody>
          <a:bodyPr wrap="none" rtlCol="0">
            <a:spAutoFit/>
          </a:bodyPr>
          <a:lstStyle/>
          <a:p>
            <a:pPr algn="ctr"/>
            <a:r>
              <a:rPr lang="en-US" sz="1400" b="1" dirty="0"/>
              <a:t>Proportion of Students Enrolled by Race / Ethnicity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3432859881"/>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837954" y="3275260"/>
            <a:ext cx="3349635"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Race / Ethnicity</a:t>
            </a:r>
          </a:p>
        </p:txBody>
      </p:sp>
    </p:spTree>
    <p:extLst>
      <p:ext uri="{BB962C8B-B14F-4D97-AF65-F5344CB8AC3E}">
        <p14:creationId xmlns:p14="http://schemas.microsoft.com/office/powerpoint/2010/main" val="872266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85460F0-80DE-4E96-8830-19F5E8A71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371"/>
            <a:ext cx="9144000" cy="6466246"/>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336003"/>
            <a:ext cx="6378315" cy="815959"/>
          </a:xfrm>
        </p:spPr>
        <p:txBody>
          <a:bodyPr>
            <a:noAutofit/>
          </a:bodyPr>
          <a:lstStyle/>
          <a:p>
            <a:r>
              <a:rPr lang="en-US" sz="2200" b="1" dirty="0"/>
              <a:t>New Schools in New York City</a:t>
            </a:r>
            <a:br>
              <a:rPr lang="en-US" sz="2200" b="1" dirty="0"/>
            </a:br>
            <a:r>
              <a:rPr lang="en-US" sz="2200" b="1" dirty="0"/>
              <a:t>(Opened from 1991 - 2000)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70</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251680" y="5247885"/>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292591"/>
            <a:ext cx="3979888" cy="1477328"/>
          </a:xfrm>
          <a:prstGeom prst="rect">
            <a:avLst/>
          </a:prstGeom>
          <a:noFill/>
        </p:spPr>
        <p:txBody>
          <a:bodyPr wrap="square" rtlCol="0">
            <a:spAutoFit/>
          </a:bodyPr>
          <a:lstStyle/>
          <a:p>
            <a:pPr algn="just"/>
            <a:r>
              <a:rPr lang="en-US" dirty="0"/>
              <a:t>This map displays new schools that opened between 1991 to 2000 and were still open in 2020. Shading is based on % Black and Hispanic at the census tract level from 2000. </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1" y="2769919"/>
            <a:ext cx="3979888" cy="1200329"/>
          </a:xfrm>
          <a:prstGeom prst="rect">
            <a:avLst/>
          </a:prstGeom>
          <a:noFill/>
        </p:spPr>
        <p:txBody>
          <a:bodyPr wrap="square" rtlCol="0">
            <a:spAutoFit/>
          </a:bodyPr>
          <a:lstStyle/>
          <a:p>
            <a:pPr algn="just"/>
            <a:r>
              <a:rPr lang="en-US" dirty="0"/>
              <a:t>From 1990 to 2000, </a:t>
            </a:r>
            <a:r>
              <a:rPr lang="en-US" b="1" dirty="0"/>
              <a:t>60%</a:t>
            </a:r>
            <a:r>
              <a:rPr lang="en-US" dirty="0"/>
              <a:t> (102/170) of new schools opened in census tracts with above average Black and Hispanic populations.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2" y="336002"/>
            <a:ext cx="4332157" cy="3634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4B1879D-0818-454E-9DFE-312817164396}"/>
              </a:ext>
            </a:extLst>
          </p:cNvPr>
          <p:cNvSpPr txBox="1"/>
          <p:nvPr/>
        </p:nvSpPr>
        <p:spPr>
          <a:xfrm>
            <a:off x="0" y="6534340"/>
            <a:ext cx="8791730" cy="338554"/>
          </a:xfrm>
          <a:prstGeom prst="rect">
            <a:avLst/>
          </a:prstGeom>
          <a:noFill/>
        </p:spPr>
        <p:txBody>
          <a:bodyPr wrap="square" rtlCol="0">
            <a:spAutoFit/>
          </a:bodyPr>
          <a:lstStyle/>
          <a:p>
            <a:r>
              <a:rPr lang="en-US" sz="800" dirty="0"/>
              <a:t>Note: Race data are as of 2000. “Above average” means above the median, in this context. Percent Black and Hispanic is the proportion of non-Hispanic Black individuals and Hispanic individuals of any race in the total population. Map includes schools that opened between 1990-91 and 1999-00. Sources: ACS (Race Data); NYC Open Data (Census Tract Shapefile); MarGrady Research (New school data).</a:t>
            </a:r>
          </a:p>
        </p:txBody>
      </p:sp>
    </p:spTree>
    <p:extLst>
      <p:ext uri="{BB962C8B-B14F-4D97-AF65-F5344CB8AC3E}">
        <p14:creationId xmlns:p14="http://schemas.microsoft.com/office/powerpoint/2010/main" val="1751992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3F73D565-E74B-4151-A426-182E59D67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112"/>
            <a:ext cx="9148317" cy="6469298"/>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211590"/>
            <a:ext cx="6378315" cy="815959"/>
          </a:xfrm>
        </p:spPr>
        <p:txBody>
          <a:bodyPr>
            <a:noAutofit/>
          </a:bodyPr>
          <a:lstStyle/>
          <a:p>
            <a:r>
              <a:rPr lang="en-US" sz="2200" b="1" dirty="0"/>
              <a:t>New Schools in New York City</a:t>
            </a:r>
            <a:br>
              <a:rPr lang="en-US" sz="2200" b="1" dirty="0"/>
            </a:br>
            <a:r>
              <a:rPr lang="en-US" sz="2200" b="1" dirty="0"/>
              <a:t>(Opened from 2001 - 2010)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71</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335453" y="5311261"/>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168178"/>
            <a:ext cx="3979888" cy="1477328"/>
          </a:xfrm>
          <a:prstGeom prst="rect">
            <a:avLst/>
          </a:prstGeom>
          <a:noFill/>
        </p:spPr>
        <p:txBody>
          <a:bodyPr wrap="square" rtlCol="0">
            <a:spAutoFit/>
          </a:bodyPr>
          <a:lstStyle/>
          <a:p>
            <a:pPr algn="just"/>
            <a:r>
              <a:rPr lang="en-US" dirty="0"/>
              <a:t>This map displays new schools that opened between 2001 to 2010 and were still open in 2020. Shading is based on % Black and Hispanic at the census tract level from 2010. </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1" y="2645506"/>
            <a:ext cx="3979888" cy="1200329"/>
          </a:xfrm>
          <a:prstGeom prst="rect">
            <a:avLst/>
          </a:prstGeom>
          <a:noFill/>
        </p:spPr>
        <p:txBody>
          <a:bodyPr wrap="square" rtlCol="0">
            <a:spAutoFit/>
          </a:bodyPr>
          <a:lstStyle/>
          <a:p>
            <a:pPr algn="just"/>
            <a:r>
              <a:rPr lang="en-US" dirty="0"/>
              <a:t>From 2000 to 2010, </a:t>
            </a:r>
            <a:r>
              <a:rPr lang="en-US" b="1" dirty="0"/>
              <a:t>77%</a:t>
            </a:r>
            <a:r>
              <a:rPr lang="en-US" dirty="0"/>
              <a:t> (395/513) of new schools opened in census tracts with above average Black and Hispanic populations.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2" y="211589"/>
            <a:ext cx="4332157" cy="3634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1B8E62-9E06-4253-AFD2-8BB484170CFD}"/>
              </a:ext>
            </a:extLst>
          </p:cNvPr>
          <p:cNvSpPr txBox="1"/>
          <p:nvPr/>
        </p:nvSpPr>
        <p:spPr>
          <a:xfrm>
            <a:off x="0" y="6534340"/>
            <a:ext cx="8791730" cy="338554"/>
          </a:xfrm>
          <a:prstGeom prst="rect">
            <a:avLst/>
          </a:prstGeom>
          <a:noFill/>
        </p:spPr>
        <p:txBody>
          <a:bodyPr wrap="square" rtlCol="0">
            <a:spAutoFit/>
          </a:bodyPr>
          <a:lstStyle/>
          <a:p>
            <a:r>
              <a:rPr lang="en-US" sz="800" dirty="0"/>
              <a:t>Note: Race data are as of 2010. “Above average” means above the median, in this context. Percent Black and Hispanic is the proportion of non-Hispanic Black individuals and Hispanic individuals of any race in the total population. Map includes schools that opened between 2000-01 and 2009-10. Sources: ACS (Race Data); NYC Open Data (Census Tract Shapefile); MarGrady Research (New school data).</a:t>
            </a:r>
          </a:p>
        </p:txBody>
      </p:sp>
    </p:spTree>
    <p:extLst>
      <p:ext uri="{BB962C8B-B14F-4D97-AF65-F5344CB8AC3E}">
        <p14:creationId xmlns:p14="http://schemas.microsoft.com/office/powerpoint/2010/main" val="786174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F26D6A26-DBB8-480A-A485-B7137A7E3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166"/>
            <a:ext cx="9143999" cy="6466244"/>
          </a:xfrm>
          <a:prstGeom prst="rect">
            <a:avLst/>
          </a:prstGeom>
        </p:spPr>
      </p:pic>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a:xfrm>
            <a:off x="239843" y="211590"/>
            <a:ext cx="6378315" cy="815959"/>
          </a:xfrm>
        </p:spPr>
        <p:txBody>
          <a:bodyPr>
            <a:noAutofit/>
          </a:bodyPr>
          <a:lstStyle/>
          <a:p>
            <a:r>
              <a:rPr lang="en-US" sz="2200" b="1" dirty="0"/>
              <a:t>New Schools in New York City</a:t>
            </a:r>
            <a:br>
              <a:rPr lang="en-US" sz="2200" b="1" dirty="0"/>
            </a:br>
            <a:r>
              <a:rPr lang="en-US" sz="2200" b="1" dirty="0"/>
              <a:t>(Opened from 2011 – 2020)</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72</a:t>
            </a:fld>
            <a:endParaRPr lang="en-US"/>
          </a:p>
        </p:txBody>
      </p:sp>
      <p:cxnSp>
        <p:nvCxnSpPr>
          <p:cNvPr id="9" name="Straight Arrow Connector 8">
            <a:extLst>
              <a:ext uri="{FF2B5EF4-FFF2-40B4-BE49-F238E27FC236}">
                <a16:creationId xmlns:a16="http://schemas.microsoft.com/office/drawing/2014/main" id="{B303B207-ABB2-4F91-B519-9DB8B06A6747}"/>
              </a:ext>
            </a:extLst>
          </p:cNvPr>
          <p:cNvCxnSpPr/>
          <p:nvPr/>
        </p:nvCxnSpPr>
        <p:spPr>
          <a:xfrm>
            <a:off x="1243426" y="5210410"/>
            <a:ext cx="0" cy="3597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F1C504-57EA-476B-92B2-76FF4EE7BF8D}"/>
              </a:ext>
            </a:extLst>
          </p:cNvPr>
          <p:cNvSpPr txBox="1"/>
          <p:nvPr/>
        </p:nvSpPr>
        <p:spPr>
          <a:xfrm>
            <a:off x="239843" y="1168178"/>
            <a:ext cx="3979888" cy="1477328"/>
          </a:xfrm>
          <a:prstGeom prst="rect">
            <a:avLst/>
          </a:prstGeom>
          <a:noFill/>
        </p:spPr>
        <p:txBody>
          <a:bodyPr wrap="square" rtlCol="0">
            <a:spAutoFit/>
          </a:bodyPr>
          <a:lstStyle/>
          <a:p>
            <a:pPr algn="just"/>
            <a:r>
              <a:rPr lang="en-US" dirty="0"/>
              <a:t>This map displays new schools that opened between 2011 to 2020 and were still open in 2020. Shading is based on % Black and Hispanic at the census tract level from 2019. </a:t>
            </a:r>
          </a:p>
        </p:txBody>
      </p:sp>
      <p:sp>
        <p:nvSpPr>
          <p:cNvPr id="11" name="TextBox 10">
            <a:extLst>
              <a:ext uri="{FF2B5EF4-FFF2-40B4-BE49-F238E27FC236}">
                <a16:creationId xmlns:a16="http://schemas.microsoft.com/office/drawing/2014/main" id="{DC36338F-D575-4705-9192-CC7C3D01666B}"/>
              </a:ext>
            </a:extLst>
          </p:cNvPr>
          <p:cNvSpPr txBox="1"/>
          <p:nvPr/>
        </p:nvSpPr>
        <p:spPr>
          <a:xfrm>
            <a:off x="239841" y="2645506"/>
            <a:ext cx="3979888" cy="1200329"/>
          </a:xfrm>
          <a:prstGeom prst="rect">
            <a:avLst/>
          </a:prstGeom>
          <a:noFill/>
        </p:spPr>
        <p:txBody>
          <a:bodyPr wrap="square" rtlCol="0">
            <a:spAutoFit/>
          </a:bodyPr>
          <a:lstStyle/>
          <a:p>
            <a:pPr algn="just"/>
            <a:r>
              <a:rPr lang="en-US" dirty="0"/>
              <a:t>From 2010 to 2020, </a:t>
            </a:r>
            <a:r>
              <a:rPr lang="en-US" b="1" dirty="0"/>
              <a:t>74%</a:t>
            </a:r>
            <a:r>
              <a:rPr lang="en-US" dirty="0"/>
              <a:t> (270/367) of new schools opened in census tracts with above average Black and Hispanic populations.</a:t>
            </a:r>
          </a:p>
        </p:txBody>
      </p:sp>
      <p:sp>
        <p:nvSpPr>
          <p:cNvPr id="12" name="Rectangle 11">
            <a:extLst>
              <a:ext uri="{FF2B5EF4-FFF2-40B4-BE49-F238E27FC236}">
                <a16:creationId xmlns:a16="http://schemas.microsoft.com/office/drawing/2014/main" id="{10829BED-1631-444C-A111-30A20752B39A}"/>
              </a:ext>
            </a:extLst>
          </p:cNvPr>
          <p:cNvSpPr/>
          <p:nvPr/>
        </p:nvSpPr>
        <p:spPr>
          <a:xfrm>
            <a:off x="239842" y="211589"/>
            <a:ext cx="4332157" cy="36342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D7702D4-645F-5942-93BE-4DAE61202F64}"/>
              </a:ext>
            </a:extLst>
          </p:cNvPr>
          <p:cNvSpPr txBox="1"/>
          <p:nvPr/>
        </p:nvSpPr>
        <p:spPr>
          <a:xfrm>
            <a:off x="-1" y="6534340"/>
            <a:ext cx="8958797" cy="338554"/>
          </a:xfrm>
          <a:prstGeom prst="rect">
            <a:avLst/>
          </a:prstGeom>
          <a:noFill/>
        </p:spPr>
        <p:txBody>
          <a:bodyPr wrap="square" rtlCol="0">
            <a:spAutoFit/>
          </a:bodyPr>
          <a:lstStyle/>
          <a:p>
            <a:r>
              <a:rPr lang="en-US" sz="800" dirty="0"/>
              <a:t>Note: Race data are as of 2019. “Above average” means above the median, in this context. Percent Black and Hispanic is the proportion of non-Hispanic Black individuals and Hispanic individuals of any race in the total population. Map includes schools that opened between 2010-11 and 2019-20. Sources: ACS (Race Data); NYC Open Data (Census Tract Shapefile); MarGrady Research (New school data).</a:t>
            </a:r>
          </a:p>
        </p:txBody>
      </p:sp>
    </p:spTree>
    <p:extLst>
      <p:ext uri="{BB962C8B-B14F-4D97-AF65-F5344CB8AC3E}">
        <p14:creationId xmlns:p14="http://schemas.microsoft.com/office/powerpoint/2010/main" val="287169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This trend is especially true for schools started more recently. New schools opened in the last decade have the lowest proportion of White students.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8</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519446"/>
            <a:ext cx="8516767"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12" name="TextBox 11">
            <a:extLst>
              <a:ext uri="{FF2B5EF4-FFF2-40B4-BE49-F238E27FC236}">
                <a16:creationId xmlns:a16="http://schemas.microsoft.com/office/drawing/2014/main" id="{1D4E8324-ED38-4116-8CA9-7246F8E79FA6}"/>
              </a:ext>
            </a:extLst>
          </p:cNvPr>
          <p:cNvSpPr txBox="1"/>
          <p:nvPr/>
        </p:nvSpPr>
        <p:spPr>
          <a:xfrm>
            <a:off x="2209820" y="1367453"/>
            <a:ext cx="4724371" cy="307777"/>
          </a:xfrm>
          <a:prstGeom prst="rect">
            <a:avLst/>
          </a:prstGeom>
          <a:solidFill>
            <a:schemeClr val="bg1"/>
          </a:solidFill>
        </p:spPr>
        <p:txBody>
          <a:bodyPr wrap="none" rtlCol="0">
            <a:spAutoFit/>
          </a:bodyPr>
          <a:lstStyle/>
          <a:p>
            <a:pPr algn="ctr"/>
            <a:r>
              <a:rPr lang="en-US" sz="1400" b="1" dirty="0"/>
              <a:t>Proportion of Students Enrolled by Race / Ethnicity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1371227715"/>
              </p:ext>
            </p:extLst>
          </p:nvPr>
        </p:nvGraphicFramePr>
        <p:xfrm>
          <a:off x="975360" y="1675230"/>
          <a:ext cx="6987540" cy="436743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837954" y="3275260"/>
            <a:ext cx="3349635" cy="276999"/>
          </a:xfrm>
          <a:prstGeom prst="rect">
            <a:avLst/>
          </a:prstGeom>
          <a:noFill/>
        </p:spPr>
        <p:txBody>
          <a:bodyPr wrap="none" rtlCol="0">
            <a:spAutoFit/>
          </a:bodyPr>
          <a:lstStyle/>
          <a:p>
            <a:pPr algn="ctr"/>
            <a:r>
              <a:rPr lang="en-US" sz="1200" dirty="0">
                <a:solidFill>
                  <a:schemeClr val="tx1">
                    <a:lumMod val="65000"/>
                    <a:lumOff val="35000"/>
                  </a:schemeClr>
                </a:solidFill>
              </a:rPr>
              <a:t>Proportion of Students Enrolled by Race / Ethnicity</a:t>
            </a:r>
          </a:p>
        </p:txBody>
      </p:sp>
    </p:spTree>
    <p:extLst>
      <p:ext uri="{BB962C8B-B14F-4D97-AF65-F5344CB8AC3E}">
        <p14:creationId xmlns:p14="http://schemas.microsoft.com/office/powerpoint/2010/main" val="183130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B25CCF2-6D1B-47EB-B53B-ECE5120F57BF}"/>
              </a:ext>
            </a:extLst>
          </p:cNvPr>
          <p:cNvGraphicFramePr/>
          <p:nvPr>
            <p:extLst>
              <p:ext uri="{D42A27DB-BD31-4B8C-83A1-F6EECF244321}">
                <p14:modId xmlns:p14="http://schemas.microsoft.com/office/powerpoint/2010/main" val="517899455"/>
              </p:ext>
            </p:extLst>
          </p:nvPr>
        </p:nvGraphicFramePr>
        <p:xfrm>
          <a:off x="975363" y="4122232"/>
          <a:ext cx="6987540" cy="231017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58457C9A-9974-40E1-955F-E426DFECC670}"/>
              </a:ext>
            </a:extLst>
          </p:cNvPr>
          <p:cNvSpPr>
            <a:spLocks noGrp="1"/>
          </p:cNvSpPr>
          <p:nvPr>
            <p:ph type="title"/>
          </p:nvPr>
        </p:nvSpPr>
        <p:spPr/>
        <p:txBody>
          <a:bodyPr>
            <a:normAutofit/>
          </a:bodyPr>
          <a:lstStyle/>
          <a:p>
            <a:r>
              <a:rPr lang="en-US" dirty="0"/>
              <a:t>These trends are largely driven by the growth of charter schools, which tend to enroll a higher share of Black and Hispanic students than district schools.</a:t>
            </a:r>
          </a:p>
        </p:txBody>
      </p:sp>
      <p:sp>
        <p:nvSpPr>
          <p:cNvPr id="5" name="Slide Number Placeholder 4">
            <a:extLst>
              <a:ext uri="{FF2B5EF4-FFF2-40B4-BE49-F238E27FC236}">
                <a16:creationId xmlns:a16="http://schemas.microsoft.com/office/drawing/2014/main" id="{B37261A2-7F48-46A9-BBA5-CA96C2667AFA}"/>
              </a:ext>
            </a:extLst>
          </p:cNvPr>
          <p:cNvSpPr>
            <a:spLocks noGrp="1"/>
          </p:cNvSpPr>
          <p:nvPr>
            <p:ph type="sldNum" sz="quarter" idx="12"/>
          </p:nvPr>
        </p:nvSpPr>
        <p:spPr/>
        <p:txBody>
          <a:bodyPr/>
          <a:lstStyle/>
          <a:p>
            <a:fld id="{3D49D576-ED74-4BD5-9FC3-6F548AEF0E2B}" type="slidenum">
              <a:rPr lang="en-US" smtClean="0"/>
              <a:t>9</a:t>
            </a:fld>
            <a:endParaRPr lang="en-US"/>
          </a:p>
        </p:txBody>
      </p:sp>
      <p:sp>
        <p:nvSpPr>
          <p:cNvPr id="11" name="TextBox 10">
            <a:extLst>
              <a:ext uri="{FF2B5EF4-FFF2-40B4-BE49-F238E27FC236}">
                <a16:creationId xmlns:a16="http://schemas.microsoft.com/office/drawing/2014/main" id="{F447D3A3-7B45-4FE1-962F-960D29AD2C05}"/>
              </a:ext>
            </a:extLst>
          </p:cNvPr>
          <p:cNvSpPr txBox="1"/>
          <p:nvPr/>
        </p:nvSpPr>
        <p:spPr>
          <a:xfrm>
            <a:off x="0" y="6519446"/>
            <a:ext cx="8516767" cy="338554"/>
          </a:xfrm>
          <a:prstGeom prst="rect">
            <a:avLst/>
          </a:prstGeom>
          <a:noFill/>
        </p:spPr>
        <p:txBody>
          <a:bodyPr wrap="square" rtlCol="0">
            <a:spAutoFit/>
          </a:bodyPr>
          <a:lstStyle/>
          <a:p>
            <a:r>
              <a:rPr lang="en-US" sz="800" dirty="0"/>
              <a:t>Source: NCES CCD. Note: Includes only schools in the 50 states plus the District of Columbia that had students enrolled in grades PK through 13. Excludes correctional facilities, district offices, hospital / homebound students, and schools that have fewer than 25 students in all years. A new school is defined here as a school with students enrolled in 2019-20 that had no students enrolled in 1989-90. </a:t>
            </a:r>
          </a:p>
        </p:txBody>
      </p:sp>
      <p:sp>
        <p:nvSpPr>
          <p:cNvPr id="12" name="TextBox 11">
            <a:extLst>
              <a:ext uri="{FF2B5EF4-FFF2-40B4-BE49-F238E27FC236}">
                <a16:creationId xmlns:a16="http://schemas.microsoft.com/office/drawing/2014/main" id="{1D4E8324-ED38-4116-8CA9-7246F8E79FA6}"/>
              </a:ext>
            </a:extLst>
          </p:cNvPr>
          <p:cNvSpPr txBox="1"/>
          <p:nvPr/>
        </p:nvSpPr>
        <p:spPr>
          <a:xfrm>
            <a:off x="3530087" y="883631"/>
            <a:ext cx="2083840" cy="307777"/>
          </a:xfrm>
          <a:prstGeom prst="rect">
            <a:avLst/>
          </a:prstGeom>
          <a:solidFill>
            <a:schemeClr val="bg1"/>
          </a:solidFill>
        </p:spPr>
        <p:txBody>
          <a:bodyPr wrap="none" rtlCol="0">
            <a:spAutoFit/>
          </a:bodyPr>
          <a:lstStyle/>
          <a:p>
            <a:pPr algn="ctr"/>
            <a:r>
              <a:rPr lang="en-US" sz="1400" b="1" dirty="0"/>
              <a:t>District Schools (2019-20)</a:t>
            </a:r>
          </a:p>
        </p:txBody>
      </p:sp>
      <p:graphicFrame>
        <p:nvGraphicFramePr>
          <p:cNvPr id="16" name="Chart 15">
            <a:extLst>
              <a:ext uri="{FF2B5EF4-FFF2-40B4-BE49-F238E27FC236}">
                <a16:creationId xmlns:a16="http://schemas.microsoft.com/office/drawing/2014/main" id="{A38E90DB-DF68-4F01-8F4E-C26F975D0B14}"/>
              </a:ext>
            </a:extLst>
          </p:cNvPr>
          <p:cNvGraphicFramePr/>
          <p:nvPr>
            <p:extLst>
              <p:ext uri="{D42A27DB-BD31-4B8C-83A1-F6EECF244321}">
                <p14:modId xmlns:p14="http://schemas.microsoft.com/office/powerpoint/2010/main" val="2983469524"/>
              </p:ext>
            </p:extLst>
          </p:nvPr>
        </p:nvGraphicFramePr>
        <p:xfrm>
          <a:off x="975363" y="1279570"/>
          <a:ext cx="6987540" cy="231017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21D5D328-19FD-4D6E-96F4-8BEA91256A5B}"/>
              </a:ext>
            </a:extLst>
          </p:cNvPr>
          <p:cNvSpPr txBox="1"/>
          <p:nvPr/>
        </p:nvSpPr>
        <p:spPr>
          <a:xfrm rot="16200000">
            <a:off x="-267243" y="1927406"/>
            <a:ext cx="2023547" cy="461665"/>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Race / Ethnicity</a:t>
            </a:r>
          </a:p>
        </p:txBody>
      </p:sp>
      <p:sp>
        <p:nvSpPr>
          <p:cNvPr id="14" name="TextBox 13">
            <a:extLst>
              <a:ext uri="{FF2B5EF4-FFF2-40B4-BE49-F238E27FC236}">
                <a16:creationId xmlns:a16="http://schemas.microsoft.com/office/drawing/2014/main" id="{1946519D-114F-4F54-A440-AA1FDC5DB2B3}"/>
              </a:ext>
            </a:extLst>
          </p:cNvPr>
          <p:cNvSpPr txBox="1"/>
          <p:nvPr/>
        </p:nvSpPr>
        <p:spPr>
          <a:xfrm>
            <a:off x="2478712" y="3748964"/>
            <a:ext cx="4186595" cy="492443"/>
          </a:xfrm>
          <a:prstGeom prst="rect">
            <a:avLst/>
          </a:prstGeom>
          <a:solidFill>
            <a:schemeClr val="bg1"/>
          </a:solidFill>
        </p:spPr>
        <p:txBody>
          <a:bodyPr wrap="none" rtlCol="0">
            <a:spAutoFit/>
          </a:bodyPr>
          <a:lstStyle/>
          <a:p>
            <a:pPr algn="ctr"/>
            <a:r>
              <a:rPr lang="en-US" sz="1400" b="1" dirty="0"/>
              <a:t>Charter Schools (2019-20)</a:t>
            </a:r>
          </a:p>
          <a:p>
            <a:pPr algn="ctr"/>
            <a:r>
              <a:rPr lang="en-US" sz="1200" dirty="0"/>
              <a:t>(Dashed line shows existing district schools as a reference point)</a:t>
            </a:r>
          </a:p>
        </p:txBody>
      </p:sp>
      <p:sp>
        <p:nvSpPr>
          <p:cNvPr id="18" name="TextBox 17">
            <a:extLst>
              <a:ext uri="{FF2B5EF4-FFF2-40B4-BE49-F238E27FC236}">
                <a16:creationId xmlns:a16="http://schemas.microsoft.com/office/drawing/2014/main" id="{6158A35D-6C32-4544-961B-AEB8116CEEE6}"/>
              </a:ext>
            </a:extLst>
          </p:cNvPr>
          <p:cNvSpPr txBox="1"/>
          <p:nvPr/>
        </p:nvSpPr>
        <p:spPr>
          <a:xfrm rot="16200000">
            <a:off x="-267243" y="4770068"/>
            <a:ext cx="2023547" cy="461665"/>
          </a:xfrm>
          <a:prstGeom prst="rect">
            <a:avLst/>
          </a:prstGeom>
          <a:noFill/>
        </p:spPr>
        <p:txBody>
          <a:bodyPr wrap="square" rtlCol="0">
            <a:spAutoFit/>
          </a:bodyPr>
          <a:lstStyle/>
          <a:p>
            <a:pPr algn="ctr"/>
            <a:r>
              <a:rPr lang="en-US" sz="1200" dirty="0">
                <a:solidFill>
                  <a:schemeClr val="tx1">
                    <a:lumMod val="65000"/>
                    <a:lumOff val="35000"/>
                  </a:schemeClr>
                </a:solidFill>
              </a:rPr>
              <a:t>Proportion of Students Enrolled by Race / Ethnicity</a:t>
            </a:r>
          </a:p>
        </p:txBody>
      </p:sp>
    </p:spTree>
    <p:extLst>
      <p:ext uri="{BB962C8B-B14F-4D97-AF65-F5344CB8AC3E}">
        <p14:creationId xmlns:p14="http://schemas.microsoft.com/office/powerpoint/2010/main" val="21830287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14937</TotalTime>
  <Words>9898</Words>
  <Application>Microsoft Office PowerPoint</Application>
  <PresentationFormat>On-screen Show (4:3)</PresentationFormat>
  <Paragraphs>578</Paragraphs>
  <Slides>72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Calibri</vt:lpstr>
      <vt:lpstr>Office Theme</vt:lpstr>
      <vt:lpstr>New Schools in the United States</vt:lpstr>
      <vt:lpstr>Background &amp; Overview</vt:lpstr>
      <vt:lpstr>Agenda</vt:lpstr>
      <vt:lpstr>As of 2019-20, nearly 17 million children, one-third of all public school students, attended schools that were started in the last 30 years.</vt:lpstr>
      <vt:lpstr>Over the last three decades, the peak years of new school creation were between 1996 and 2010. </vt:lpstr>
      <vt:lpstr>NCES began tracking charter schools in 1998-99; in recent years, charters have accounted for approximately 40% of all new public schools.</vt:lpstr>
      <vt:lpstr>As of 2019-20, students enrolled in new schools are more likely to be Black or Hispanic and less likely to be White.</vt:lpstr>
      <vt:lpstr>This trend is especially true for schools started more recently. New schools opened in the last decade have the lowest proportion of White students.</vt:lpstr>
      <vt:lpstr>These trends are largely driven by the growth of charter schools, which tend to enroll a higher share of Black and Hispanic students than district schools.</vt:lpstr>
      <vt:lpstr>Compared to older schools, new schools are more likely to enroll middle school students and less likely to enroll high school students.</vt:lpstr>
      <vt:lpstr>Compared to older schools, new schools are less likely to enroll students who qualify for free or reduced-price lunch, a trend driven by district schools.</vt:lpstr>
      <vt:lpstr>There are 125 single-sex public schools in the United States, nearly all of which are new since 1989-90.</vt:lpstr>
      <vt:lpstr>Of the 125 single-sex public schools currently open in the United States, most opened in the past 15 years. </vt:lpstr>
      <vt:lpstr>Nationally, new schools started over the past 30 years enroll a similar number of students, on average, as older schools.</vt:lpstr>
      <vt:lpstr>There are more new schools – opened over the past 30 years – in New York City than in the next three districts combined.</vt:lpstr>
      <vt:lpstr>Agenda</vt:lpstr>
      <vt:lpstr>In New York City, 57% of schools – enrolling 45% of students – were opened in the last three decades.</vt:lpstr>
      <vt:lpstr>In New York City, the peak years for new school creation were between 2002-03 and 2013-14.</vt:lpstr>
      <vt:lpstr>Through 2014-15, the majority of new schools opened in New York City were district schools; since 2015-16, most new schools have been charters.</vt:lpstr>
      <vt:lpstr>As of 2019-20, students enrolled in new schools in New York City were more likely to be Black or Hispanic and less likely to be Asian or White.</vt:lpstr>
      <vt:lpstr>More recently opened schools have a higher share of Black students and a lower share of White and Asian students than schools started in prior decades.</vt:lpstr>
      <vt:lpstr>New district schools enroll a higher share of Black and Latino students than older schools; charters have a substantially higher share of Black students.</vt:lpstr>
      <vt:lpstr>Compared to older schools, new schools in NYC are more likely to enroll high school students and less likely to enroll elementary school students.</vt:lpstr>
      <vt:lpstr>In New York City, this trend is driven by new district schools, which have focused primarily on grades 9-12 and secondarily on grades 6-8.</vt:lpstr>
      <vt:lpstr>Compared to older schools, new schools in New York City are more likely to enroll students who qualify for free or reduced-price lunch.</vt:lpstr>
      <vt:lpstr>New York City has 13 all-girls schools and 8 all-boys public schools, 17% of all single-sex public schools nationally.  </vt:lpstr>
      <vt:lpstr>In New York City, schools that started in the 2000s are 37% smaller than schools that started prior to 1990-91.</vt:lpstr>
      <vt:lpstr>In New York City, new high schools are much smaller than older high schools, opened prior to 1990-91.</vt:lpstr>
      <vt:lpstr>In NYC, 62% of new schools share a location with another school, vs. 21% of older schools; nationally, the numbers are 18% and 10%, respectively</vt:lpstr>
      <vt:lpstr>In New York City, most new schools are located in the Bronx, Harlem, the Lower East Side, and Central Brooklyn.</vt:lpstr>
      <vt:lpstr>Acknowledgements</vt:lpstr>
      <vt:lpstr>Appendix</vt:lpstr>
      <vt:lpstr>Definition of a School</vt:lpstr>
      <vt:lpstr>Definition of a New School</vt:lpstr>
      <vt:lpstr>Appendix</vt:lpstr>
      <vt:lpstr>Texas, California, and Florida had the largest net increase in schools, while West Virginia, and Pennsylvania and Iowa had the largest net decrease.</vt:lpstr>
      <vt:lpstr>Nevada, Arizona, and Florida had the largest proportional increases in schools, while West Virginia, Maine, and North Dakota had the biggest decreases.</vt:lpstr>
      <vt:lpstr>Nationally, both new district and charter schools have an overrepresentation of middle school students and underrepresentation of high school students.</vt:lpstr>
      <vt:lpstr>The trends by decade are similar, with new district schools having a smaller share of FRPL students, on average, and charters having a higher share.</vt:lpstr>
      <vt:lpstr>We see a similar picture when looking at the Income-to-Poverty Ratio, a measure of income in the neighborhood immediately surrounding a school.</vt:lpstr>
      <vt:lpstr>Among new district schools, those started in the last decade tend to be in lower income areas than those started in the 1990s or 2000s.</vt:lpstr>
      <vt:lpstr>New and older schools have a similar breakdown of students by sex.</vt:lpstr>
      <vt:lpstr>The trends by decade are similar, with new district and charter schools having a higher percentage of students eligible for free or reduced price lunch.</vt:lpstr>
      <vt:lpstr>When looking at the Income-to-Poverty Ratio, the lower average income level in new school neighborhoods appears to be driven primarily by charters.</vt:lpstr>
      <vt:lpstr>The trends by decade in NYC show a more nuanced result; new district schools started in the 1990s are located in higher income neighborhoods.</vt:lpstr>
      <vt:lpstr>Compared to older schools, new schools in New York City are slightly less likely to enroll boys and slightly more likely to enroll girls.</vt:lpstr>
      <vt:lpstr>The Common Core of Data began tracking student race/ethnicity in 1987-88, although the data had significant underreporting before 1993-94.</vt:lpstr>
      <vt:lpstr>New schools have started in states across the country, though charters are more concentrated in certain states.</vt:lpstr>
      <vt:lpstr>Appendix</vt:lpstr>
      <vt:lpstr>Over the past 30 years, the total number of public elementary and secondary schools in the United States has increased by over 12,000.</vt:lpstr>
      <vt:lpstr>The net increase of 12,792 schools masks significant churn, as over 19,000 schools closed and nearly 32,000 opened over the past 30 years.</vt:lpstr>
      <vt:lpstr>Public school enrollment grew substantially in the 1990s and early 2000s, followed by more stability since the mid-2000s.</vt:lpstr>
      <vt:lpstr>Net new school growth peaked in the late 1990s, following years of high enrollment growth in the early to mid-1990s.</vt:lpstr>
      <vt:lpstr>State-level data shows that, over the long run, enrollment growth is strongly related to net new school creation, though other factors are also important.</vt:lpstr>
      <vt:lpstr>School closures grew during the first decade of the 2000s, after which both new school creation and school closures have declined.</vt:lpstr>
      <vt:lpstr>During the years of our study, we identify three waves of new school creation.</vt:lpstr>
      <vt:lpstr>Appendix</vt:lpstr>
      <vt:lpstr>Background</vt:lpstr>
      <vt:lpstr>In some districts, new school creation appears driven by population growth…</vt:lpstr>
      <vt:lpstr>…while in other districts, population growth is clearly not a driver of new school creation.</vt:lpstr>
      <vt:lpstr>Student enrollment growth is one factor helpful in distinguishing growth-based new school creation from school reform efforts.</vt:lpstr>
      <vt:lpstr>The ratio of new schools created to schools closed is another relevant factor.</vt:lpstr>
      <vt:lpstr>In districts with high enrollment growth and a high ratio of opened to closed schools, new school creation is likely driven by enrollment growth.</vt:lpstr>
      <vt:lpstr>In addition, for the majority of new schools, we can identify whether another school existed in the same location the prior year.</vt:lpstr>
      <vt:lpstr>At least one-third of new schools were likely created due to enrollment pressure and at least one-third are unlikely to part of an enrollment growth story.</vt:lpstr>
      <vt:lpstr>Appendix</vt:lpstr>
      <vt:lpstr>New Schools in New York City (Opened from 1991 - 2000)</vt:lpstr>
      <vt:lpstr>New Schools in New York City (Opened from 2001 - 2010)</vt:lpstr>
      <vt:lpstr>New Schools in New York City (Opened from 2011 – 2020)</vt:lpstr>
      <vt:lpstr>New Schools in New York City (Opened from 1991 - 2000)</vt:lpstr>
      <vt:lpstr>New Schools in New York City (Opened from 2001 - 2010)</vt:lpstr>
      <vt:lpstr>New Schools in New York City (Opened from 2011 –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Margolis</dc:creator>
  <cp:lastModifiedBy>Jesse Margolis</cp:lastModifiedBy>
  <cp:revision>1499</cp:revision>
  <cp:lastPrinted>2018-05-10T14:33:01Z</cp:lastPrinted>
  <dcterms:created xsi:type="dcterms:W3CDTF">2017-08-07T20:37:50Z</dcterms:created>
  <dcterms:modified xsi:type="dcterms:W3CDTF">2023-05-03T20:30:36Z</dcterms:modified>
</cp:coreProperties>
</file>